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5" r:id="rId5"/>
    <p:sldId id="267" r:id="rId6"/>
    <p:sldId id="268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(15)</a:t>
            </a:r>
            <a:endParaRPr lang="es-E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s-ES" b="0" dirty="0">
                <a:latin typeface="Arial" pitchFamily="34" charset="0"/>
                <a:cs typeface="Arial" pitchFamily="34" charset="0"/>
              </a:rPr>
              <a:t>Controles de </a:t>
            </a:r>
            <a:r>
              <a:rPr lang="es-ES" b="0" dirty="0" smtClean="0">
                <a:latin typeface="Arial" pitchFamily="34" charset="0"/>
                <a:cs typeface="Arial" pitchFamily="34" charset="0"/>
              </a:rPr>
              <a:t>seguridad informática</a:t>
            </a:r>
            <a:endParaRPr lang="es-ES" b="0" dirty="0"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Controles de seguridad informática en 2021</c:v>
                </c:pt>
              </c:strCache>
            </c:strRef>
          </c:tx>
          <c:cat>
            <c:strRef>
              <c:f>Hoja1!$A$2:$A$4</c:f>
              <c:strCache>
                <c:ptCount val="3"/>
                <c:pt idx="0">
                  <c:v>Muy Vulnerable (86.66)</c:v>
                </c:pt>
                <c:pt idx="1">
                  <c:v>Vulnerable (6.67)</c:v>
                </c:pt>
                <c:pt idx="2">
                  <c:v>Aceptable (6.67)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86.66</c:v>
                </c:pt>
                <c:pt idx="1">
                  <c:v>6.67</c:v>
                </c:pt>
                <c:pt idx="2">
                  <c:v>6.67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35081259994793"/>
          <c:y val="0.25089527632494601"/>
          <c:w val="0.30033027379723243"/>
          <c:h val="0.601115514418057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F28683-BE81-4E8D-BD5E-F94C7F635DCC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9544218-1715-4D07-9FEE-C0D2235B4DF8}">
      <dgm:prSet phldrT="[Texto]" custT="1"/>
      <dgm:spPr/>
      <dgm:t>
        <a:bodyPr/>
        <a:lstStyle/>
        <a:p>
          <a:r>
            <a:rPr lang="es-ES" sz="2400" dirty="0" smtClean="0">
              <a:latin typeface="Arial" pitchFamily="34" charset="0"/>
              <a:cs typeface="Arial" pitchFamily="34" charset="0"/>
            </a:rPr>
            <a:t>Decreto 360</a:t>
          </a:r>
          <a:endParaRPr lang="es-ES" sz="2400" dirty="0"/>
        </a:p>
      </dgm:t>
    </dgm:pt>
    <dgm:pt modelId="{C5B0B7BF-C899-4817-9F27-22F9BE0CC35A}" type="parTrans" cxnId="{B3E5637B-EA3A-49F6-9833-172636C01799}">
      <dgm:prSet/>
      <dgm:spPr/>
      <dgm:t>
        <a:bodyPr/>
        <a:lstStyle/>
        <a:p>
          <a:endParaRPr lang="es-ES"/>
        </a:p>
      </dgm:t>
    </dgm:pt>
    <dgm:pt modelId="{1931B021-11B2-4A1D-899B-51F21822A181}" type="sibTrans" cxnId="{B3E5637B-EA3A-49F6-9833-172636C01799}">
      <dgm:prSet/>
      <dgm:spPr/>
      <dgm:t>
        <a:bodyPr/>
        <a:lstStyle/>
        <a:p>
          <a:endParaRPr lang="es-ES"/>
        </a:p>
      </dgm:t>
    </dgm:pt>
    <dgm:pt modelId="{04F4416B-287E-452B-9885-45BE4B58DABF}">
      <dgm:prSet phldrT="[Texto]" custT="1"/>
      <dgm:spPr/>
      <dgm:t>
        <a:bodyPr/>
        <a:lstStyle/>
        <a:p>
          <a:r>
            <a:rPr lang="es-ES" sz="1800" dirty="0" smtClean="0">
              <a:latin typeface="Arial" pitchFamily="34" charset="0"/>
              <a:cs typeface="Arial" pitchFamily="34" charset="0"/>
            </a:rPr>
            <a:t>Sobre la Seguridad de las Tecnologías de la Información y la Comunicación y la Defensa del Ciberespacio Nacional.</a:t>
          </a:r>
          <a:endParaRPr lang="es-ES" sz="1800" dirty="0"/>
        </a:p>
      </dgm:t>
    </dgm:pt>
    <dgm:pt modelId="{F13F479D-F61F-45F3-9D8E-AC540284422E}" type="parTrans" cxnId="{E5A5A912-686B-474E-B9B5-16C5040AF2D5}">
      <dgm:prSet/>
      <dgm:spPr/>
      <dgm:t>
        <a:bodyPr/>
        <a:lstStyle/>
        <a:p>
          <a:endParaRPr lang="es-ES"/>
        </a:p>
      </dgm:t>
    </dgm:pt>
    <dgm:pt modelId="{699EB3DC-0D85-410F-8FBF-FADD8C07201F}" type="sibTrans" cxnId="{E5A5A912-686B-474E-B9B5-16C5040AF2D5}">
      <dgm:prSet/>
      <dgm:spPr/>
      <dgm:t>
        <a:bodyPr/>
        <a:lstStyle/>
        <a:p>
          <a:endParaRPr lang="es-ES"/>
        </a:p>
      </dgm:t>
    </dgm:pt>
    <dgm:pt modelId="{5AF09B96-08F2-43BA-A5E4-A7F0A681A200}">
      <dgm:prSet phldrT="[Texto]" custT="1"/>
      <dgm:spPr/>
      <dgm:t>
        <a:bodyPr/>
        <a:lstStyle/>
        <a:p>
          <a:r>
            <a:rPr lang="es-ES" sz="2400" dirty="0" smtClean="0">
              <a:latin typeface="Arial" pitchFamily="34" charset="0"/>
              <a:cs typeface="Arial" pitchFamily="34" charset="0"/>
            </a:rPr>
            <a:t>Resolución 128/2019 </a:t>
          </a:r>
        </a:p>
      </dgm:t>
    </dgm:pt>
    <dgm:pt modelId="{FD1F312E-DDCF-43BF-8425-3317221FA630}" type="parTrans" cxnId="{98E26487-1689-442E-A7C4-ABB4E0E50770}">
      <dgm:prSet/>
      <dgm:spPr/>
      <dgm:t>
        <a:bodyPr/>
        <a:lstStyle/>
        <a:p>
          <a:endParaRPr lang="es-ES"/>
        </a:p>
      </dgm:t>
    </dgm:pt>
    <dgm:pt modelId="{6A3012D0-BC64-4189-A54A-8BF943FAA217}" type="sibTrans" cxnId="{98E26487-1689-442E-A7C4-ABB4E0E50770}">
      <dgm:prSet/>
      <dgm:spPr/>
      <dgm:t>
        <a:bodyPr/>
        <a:lstStyle/>
        <a:p>
          <a:endParaRPr lang="es-ES"/>
        </a:p>
      </dgm:t>
    </dgm:pt>
    <dgm:pt modelId="{B2E4350D-1670-4D6F-8D4A-9D095CBC2F83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Reglamento de Seguridad de las Tecnologías de la Información y la Comunicación.</a:t>
          </a:r>
          <a:endParaRPr lang="es-ES" dirty="0"/>
        </a:p>
      </dgm:t>
    </dgm:pt>
    <dgm:pt modelId="{98F59DD2-0FD3-48A5-A2B5-82A555CC9324}" type="parTrans" cxnId="{A08FA50E-2B05-4C89-BDE1-BD286F9188B3}">
      <dgm:prSet/>
      <dgm:spPr/>
      <dgm:t>
        <a:bodyPr/>
        <a:lstStyle/>
        <a:p>
          <a:endParaRPr lang="es-ES"/>
        </a:p>
      </dgm:t>
    </dgm:pt>
    <dgm:pt modelId="{DD67C0C9-F5E9-4875-B9DA-68E486763B03}" type="sibTrans" cxnId="{A08FA50E-2B05-4C89-BDE1-BD286F9188B3}">
      <dgm:prSet/>
      <dgm:spPr/>
      <dgm:t>
        <a:bodyPr/>
        <a:lstStyle/>
        <a:p>
          <a:endParaRPr lang="es-ES"/>
        </a:p>
      </dgm:t>
    </dgm:pt>
    <dgm:pt modelId="{B98A89F2-FB42-4D2F-A36A-1F764C452583}">
      <dgm:prSet phldrT="[Texto]" custT="1"/>
      <dgm:spPr/>
      <dgm:t>
        <a:bodyPr/>
        <a:lstStyle/>
        <a:p>
          <a:r>
            <a:rPr lang="es-ES" sz="2400" dirty="0" smtClean="0">
              <a:latin typeface="Arial" pitchFamily="34" charset="0"/>
              <a:cs typeface="Arial" pitchFamily="34" charset="0"/>
            </a:rPr>
            <a:t>Resolución 129/2019 </a:t>
          </a:r>
        </a:p>
      </dgm:t>
    </dgm:pt>
    <dgm:pt modelId="{581247B7-161B-4886-8261-965B27143145}" type="parTrans" cxnId="{3B8FF9DC-3DD7-432B-A02B-4395376A1A93}">
      <dgm:prSet/>
      <dgm:spPr/>
      <dgm:t>
        <a:bodyPr/>
        <a:lstStyle/>
        <a:p>
          <a:endParaRPr lang="es-ES"/>
        </a:p>
      </dgm:t>
    </dgm:pt>
    <dgm:pt modelId="{BB6792CC-A68F-4684-8152-27BD0DA1CDB3}" type="sibTrans" cxnId="{3B8FF9DC-3DD7-432B-A02B-4395376A1A93}">
      <dgm:prSet/>
      <dgm:spPr/>
      <dgm:t>
        <a:bodyPr/>
        <a:lstStyle/>
        <a:p>
          <a:endParaRPr lang="es-ES"/>
        </a:p>
      </dgm:t>
    </dgm:pt>
    <dgm:pt modelId="{EE73D350-D60E-4127-92FD-AB542138D5B0}">
      <dgm:prSet phldrT="[Texto]"/>
      <dgm:spPr/>
      <dgm:t>
        <a:bodyPr/>
        <a:lstStyle/>
        <a:p>
          <a:r>
            <a:rPr lang="es-ES" dirty="0" smtClean="0">
              <a:latin typeface="Arial" pitchFamily="34" charset="0"/>
              <a:cs typeface="Arial" pitchFamily="34" charset="0"/>
            </a:rPr>
            <a:t>Metodología para la gestión de la seguridad informática. </a:t>
          </a:r>
          <a:endParaRPr lang="es-ES" dirty="0"/>
        </a:p>
      </dgm:t>
    </dgm:pt>
    <dgm:pt modelId="{1FB04A69-AB8B-4DEC-8A84-9A47B76A8183}" type="parTrans" cxnId="{68366D55-970A-4CDD-8E6F-3206EAEB8671}">
      <dgm:prSet/>
      <dgm:spPr/>
      <dgm:t>
        <a:bodyPr/>
        <a:lstStyle/>
        <a:p>
          <a:endParaRPr lang="es-ES"/>
        </a:p>
      </dgm:t>
    </dgm:pt>
    <dgm:pt modelId="{C5CCAFBF-C00D-4604-BD9C-A343B89237D5}" type="sibTrans" cxnId="{68366D55-970A-4CDD-8E6F-3206EAEB8671}">
      <dgm:prSet/>
      <dgm:spPr/>
      <dgm:t>
        <a:bodyPr/>
        <a:lstStyle/>
        <a:p>
          <a:endParaRPr lang="es-ES"/>
        </a:p>
      </dgm:t>
    </dgm:pt>
    <dgm:pt modelId="{45569A8D-005A-4DDE-8C28-99CC7158DDF5}" type="pres">
      <dgm:prSet presAssocID="{A2F28683-BE81-4E8D-BD5E-F94C7F635D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8BC5EB0-9643-46CB-9080-495D20C68310}" type="pres">
      <dgm:prSet presAssocID="{A9544218-1715-4D07-9FEE-C0D2235B4DF8}" presName="linNode" presStyleCnt="0"/>
      <dgm:spPr/>
    </dgm:pt>
    <dgm:pt modelId="{D39DF2DC-DA5D-475C-AD1A-94DEC7E53777}" type="pres">
      <dgm:prSet presAssocID="{A9544218-1715-4D07-9FEE-C0D2235B4DF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45C70A-A3F1-4B26-82F6-457CFAE9D9C3}" type="pres">
      <dgm:prSet presAssocID="{A9544218-1715-4D07-9FEE-C0D2235B4DF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D539AA-8256-4556-9B39-891CDF3171A5}" type="pres">
      <dgm:prSet presAssocID="{1931B021-11B2-4A1D-899B-51F21822A181}" presName="sp" presStyleCnt="0"/>
      <dgm:spPr/>
    </dgm:pt>
    <dgm:pt modelId="{D4F18195-5E1B-4397-AA5B-BA0D572D5623}" type="pres">
      <dgm:prSet presAssocID="{5AF09B96-08F2-43BA-A5E4-A7F0A681A200}" presName="linNode" presStyleCnt="0"/>
      <dgm:spPr/>
    </dgm:pt>
    <dgm:pt modelId="{22975CFA-A3C5-4E21-9F05-A0E34BCAC8CC}" type="pres">
      <dgm:prSet presAssocID="{5AF09B96-08F2-43BA-A5E4-A7F0A681A20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7279C4-40A8-4C75-9C3A-E09420B58AB5}" type="pres">
      <dgm:prSet presAssocID="{5AF09B96-08F2-43BA-A5E4-A7F0A681A20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5E42DF6-F0A6-474F-85FB-7DBAE6CF337F}" type="pres">
      <dgm:prSet presAssocID="{6A3012D0-BC64-4189-A54A-8BF943FAA217}" presName="sp" presStyleCnt="0"/>
      <dgm:spPr/>
    </dgm:pt>
    <dgm:pt modelId="{451027FC-7EB8-4D7E-A191-07FE52A20F97}" type="pres">
      <dgm:prSet presAssocID="{B98A89F2-FB42-4D2F-A36A-1F764C452583}" presName="linNode" presStyleCnt="0"/>
      <dgm:spPr/>
    </dgm:pt>
    <dgm:pt modelId="{3A90D1D3-2F78-417C-AC6E-915374388225}" type="pres">
      <dgm:prSet presAssocID="{B98A89F2-FB42-4D2F-A36A-1F764C45258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CFF85E-9833-4E2F-89BF-BB42C77E0731}" type="pres">
      <dgm:prSet presAssocID="{B98A89F2-FB42-4D2F-A36A-1F764C45258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08FA50E-2B05-4C89-BDE1-BD286F9188B3}" srcId="{5AF09B96-08F2-43BA-A5E4-A7F0A681A200}" destId="{B2E4350D-1670-4D6F-8D4A-9D095CBC2F83}" srcOrd="0" destOrd="0" parTransId="{98F59DD2-0FD3-48A5-A2B5-82A555CC9324}" sibTransId="{DD67C0C9-F5E9-4875-B9DA-68E486763B03}"/>
    <dgm:cxn modelId="{98E26487-1689-442E-A7C4-ABB4E0E50770}" srcId="{A2F28683-BE81-4E8D-BD5E-F94C7F635DCC}" destId="{5AF09B96-08F2-43BA-A5E4-A7F0A681A200}" srcOrd="1" destOrd="0" parTransId="{FD1F312E-DDCF-43BF-8425-3317221FA630}" sibTransId="{6A3012D0-BC64-4189-A54A-8BF943FAA217}"/>
    <dgm:cxn modelId="{B3E5637B-EA3A-49F6-9833-172636C01799}" srcId="{A2F28683-BE81-4E8D-BD5E-F94C7F635DCC}" destId="{A9544218-1715-4D07-9FEE-C0D2235B4DF8}" srcOrd="0" destOrd="0" parTransId="{C5B0B7BF-C899-4817-9F27-22F9BE0CC35A}" sibTransId="{1931B021-11B2-4A1D-899B-51F21822A181}"/>
    <dgm:cxn modelId="{9E612007-F19B-4E5B-8193-42C64C93234C}" type="presOf" srcId="{04F4416B-287E-452B-9885-45BE4B58DABF}" destId="{2645C70A-A3F1-4B26-82F6-457CFAE9D9C3}" srcOrd="0" destOrd="0" presId="urn:microsoft.com/office/officeart/2005/8/layout/vList5"/>
    <dgm:cxn modelId="{E5A5A912-686B-474E-B9B5-16C5040AF2D5}" srcId="{A9544218-1715-4D07-9FEE-C0D2235B4DF8}" destId="{04F4416B-287E-452B-9885-45BE4B58DABF}" srcOrd="0" destOrd="0" parTransId="{F13F479D-F61F-45F3-9D8E-AC540284422E}" sibTransId="{699EB3DC-0D85-410F-8FBF-FADD8C07201F}"/>
    <dgm:cxn modelId="{14D8C68F-5A18-4CC1-9D28-17FC55D69A0E}" type="presOf" srcId="{B2E4350D-1670-4D6F-8D4A-9D095CBC2F83}" destId="{377279C4-40A8-4C75-9C3A-E09420B58AB5}" srcOrd="0" destOrd="0" presId="urn:microsoft.com/office/officeart/2005/8/layout/vList5"/>
    <dgm:cxn modelId="{3EFDA8E6-7D4E-4B45-9B1B-1F96123B2670}" type="presOf" srcId="{EE73D350-D60E-4127-92FD-AB542138D5B0}" destId="{D5CFF85E-9833-4E2F-89BF-BB42C77E0731}" srcOrd="0" destOrd="0" presId="urn:microsoft.com/office/officeart/2005/8/layout/vList5"/>
    <dgm:cxn modelId="{7660FCB9-6B41-4FFA-A98F-5BC5F57BB3AE}" type="presOf" srcId="{B98A89F2-FB42-4D2F-A36A-1F764C452583}" destId="{3A90D1D3-2F78-417C-AC6E-915374388225}" srcOrd="0" destOrd="0" presId="urn:microsoft.com/office/officeart/2005/8/layout/vList5"/>
    <dgm:cxn modelId="{68366D55-970A-4CDD-8E6F-3206EAEB8671}" srcId="{B98A89F2-FB42-4D2F-A36A-1F764C452583}" destId="{EE73D350-D60E-4127-92FD-AB542138D5B0}" srcOrd="0" destOrd="0" parTransId="{1FB04A69-AB8B-4DEC-8A84-9A47B76A8183}" sibTransId="{C5CCAFBF-C00D-4604-BD9C-A343B89237D5}"/>
    <dgm:cxn modelId="{35D01712-FB42-4520-9994-A5F1241A9372}" type="presOf" srcId="{A9544218-1715-4D07-9FEE-C0D2235B4DF8}" destId="{D39DF2DC-DA5D-475C-AD1A-94DEC7E53777}" srcOrd="0" destOrd="0" presId="urn:microsoft.com/office/officeart/2005/8/layout/vList5"/>
    <dgm:cxn modelId="{2188A124-8AF6-4D83-9633-ED48FB66BE2C}" type="presOf" srcId="{A2F28683-BE81-4E8D-BD5E-F94C7F635DCC}" destId="{45569A8D-005A-4DDE-8C28-99CC7158DDF5}" srcOrd="0" destOrd="0" presId="urn:microsoft.com/office/officeart/2005/8/layout/vList5"/>
    <dgm:cxn modelId="{3B8FF9DC-3DD7-432B-A02B-4395376A1A93}" srcId="{A2F28683-BE81-4E8D-BD5E-F94C7F635DCC}" destId="{B98A89F2-FB42-4D2F-A36A-1F764C452583}" srcOrd="2" destOrd="0" parTransId="{581247B7-161B-4886-8261-965B27143145}" sibTransId="{BB6792CC-A68F-4684-8152-27BD0DA1CDB3}"/>
    <dgm:cxn modelId="{D18946E3-B382-439D-B9CD-CC51484F8F39}" type="presOf" srcId="{5AF09B96-08F2-43BA-A5E4-A7F0A681A200}" destId="{22975CFA-A3C5-4E21-9F05-A0E34BCAC8CC}" srcOrd="0" destOrd="0" presId="urn:microsoft.com/office/officeart/2005/8/layout/vList5"/>
    <dgm:cxn modelId="{D93811FA-29A4-43C7-9964-F154ADC4B4EF}" type="presParOf" srcId="{45569A8D-005A-4DDE-8C28-99CC7158DDF5}" destId="{88BC5EB0-9643-46CB-9080-495D20C68310}" srcOrd="0" destOrd="0" presId="urn:microsoft.com/office/officeart/2005/8/layout/vList5"/>
    <dgm:cxn modelId="{517A500D-5F6B-4438-8356-0CB2E8BF0D67}" type="presParOf" srcId="{88BC5EB0-9643-46CB-9080-495D20C68310}" destId="{D39DF2DC-DA5D-475C-AD1A-94DEC7E53777}" srcOrd="0" destOrd="0" presId="urn:microsoft.com/office/officeart/2005/8/layout/vList5"/>
    <dgm:cxn modelId="{28D2F8EC-FE2F-4894-B8BF-B014E0A4FBE1}" type="presParOf" srcId="{88BC5EB0-9643-46CB-9080-495D20C68310}" destId="{2645C70A-A3F1-4B26-82F6-457CFAE9D9C3}" srcOrd="1" destOrd="0" presId="urn:microsoft.com/office/officeart/2005/8/layout/vList5"/>
    <dgm:cxn modelId="{67F1FB34-F734-45B8-8BD0-EED21FCE0CB8}" type="presParOf" srcId="{45569A8D-005A-4DDE-8C28-99CC7158DDF5}" destId="{20D539AA-8256-4556-9B39-891CDF3171A5}" srcOrd="1" destOrd="0" presId="urn:microsoft.com/office/officeart/2005/8/layout/vList5"/>
    <dgm:cxn modelId="{9BF2120F-032F-446B-BAA3-3A7B0A82468F}" type="presParOf" srcId="{45569A8D-005A-4DDE-8C28-99CC7158DDF5}" destId="{D4F18195-5E1B-4397-AA5B-BA0D572D5623}" srcOrd="2" destOrd="0" presId="urn:microsoft.com/office/officeart/2005/8/layout/vList5"/>
    <dgm:cxn modelId="{E22D3C1B-03E4-485D-B4A5-1982EBA0DC8E}" type="presParOf" srcId="{D4F18195-5E1B-4397-AA5B-BA0D572D5623}" destId="{22975CFA-A3C5-4E21-9F05-A0E34BCAC8CC}" srcOrd="0" destOrd="0" presId="urn:microsoft.com/office/officeart/2005/8/layout/vList5"/>
    <dgm:cxn modelId="{28A7D5AD-A20A-479A-94CD-9C4F98A6A442}" type="presParOf" srcId="{D4F18195-5E1B-4397-AA5B-BA0D572D5623}" destId="{377279C4-40A8-4C75-9C3A-E09420B58AB5}" srcOrd="1" destOrd="0" presId="urn:microsoft.com/office/officeart/2005/8/layout/vList5"/>
    <dgm:cxn modelId="{10995DCE-2A3B-4222-A38D-F2D017FA02CE}" type="presParOf" srcId="{45569A8D-005A-4DDE-8C28-99CC7158DDF5}" destId="{65E42DF6-F0A6-474F-85FB-7DBAE6CF337F}" srcOrd="3" destOrd="0" presId="urn:microsoft.com/office/officeart/2005/8/layout/vList5"/>
    <dgm:cxn modelId="{2BB2E937-A640-466A-99C6-2EBBF51F27B9}" type="presParOf" srcId="{45569A8D-005A-4DDE-8C28-99CC7158DDF5}" destId="{451027FC-7EB8-4D7E-A191-07FE52A20F97}" srcOrd="4" destOrd="0" presId="urn:microsoft.com/office/officeart/2005/8/layout/vList5"/>
    <dgm:cxn modelId="{0ECBF777-2224-474F-9594-6061C8710C52}" type="presParOf" srcId="{451027FC-7EB8-4D7E-A191-07FE52A20F97}" destId="{3A90D1D3-2F78-417C-AC6E-915374388225}" srcOrd="0" destOrd="0" presId="urn:microsoft.com/office/officeart/2005/8/layout/vList5"/>
    <dgm:cxn modelId="{9C39901F-3592-400E-9766-DD070F883B9C}" type="presParOf" srcId="{451027FC-7EB8-4D7E-A191-07FE52A20F97}" destId="{D5CFF85E-9833-4E2F-89BF-BB42C77E073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C8E0A0-AC5F-4F5C-A2CF-8414A5AB5403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C87AA31-3E4B-4051-B781-6B376B3462FB}">
      <dgm:prSet phldrT="[Texto]" custT="1"/>
      <dgm:spPr/>
      <dgm:t>
        <a:bodyPr/>
        <a:lstStyle/>
        <a:p>
          <a:r>
            <a:rPr lang="es-ES" sz="1200" b="1" dirty="0" smtClean="0">
              <a:latin typeface="Arial" pitchFamily="34" charset="0"/>
              <a:cs typeface="Arial" pitchFamily="34" charset="0"/>
            </a:rPr>
            <a:t>Empresa  de Productos Lácteos</a:t>
          </a:r>
          <a:endParaRPr lang="es-ES" sz="1200" b="1" dirty="0">
            <a:latin typeface="Arial" pitchFamily="34" charset="0"/>
            <a:cs typeface="Arial" pitchFamily="34" charset="0"/>
          </a:endParaRPr>
        </a:p>
      </dgm:t>
    </dgm:pt>
    <dgm:pt modelId="{383DBA15-5F00-437D-8389-EC79443B5707}" type="parTrans" cxnId="{6ACEF6F2-C472-489B-B7DB-7C1F8F014EE0}">
      <dgm:prSet/>
      <dgm:spPr/>
      <dgm:t>
        <a:bodyPr/>
        <a:lstStyle/>
        <a:p>
          <a:endParaRPr lang="es-ES"/>
        </a:p>
      </dgm:t>
    </dgm:pt>
    <dgm:pt modelId="{0DBE3E4E-02BD-4469-A684-0E9615EC632B}" type="sibTrans" cxnId="{6ACEF6F2-C472-489B-B7DB-7C1F8F014EE0}">
      <dgm:prSet/>
      <dgm:spPr/>
      <dgm:t>
        <a:bodyPr/>
        <a:lstStyle/>
        <a:p>
          <a:endParaRPr lang="es-ES"/>
        </a:p>
      </dgm:t>
    </dgm:pt>
    <dgm:pt modelId="{F7CF1662-4F09-4128-8B49-128CC717FFCD}">
      <dgm:prSet phldrT="[Texto]" custT="1"/>
      <dgm:spPr/>
      <dgm:t>
        <a:bodyPr/>
        <a:lstStyle/>
        <a:p>
          <a:r>
            <a:rPr lang="es-ES" sz="1200" b="1" dirty="0" smtClean="0">
              <a:latin typeface="Arial" pitchFamily="34" charset="0"/>
              <a:cs typeface="Arial" pitchFamily="34" charset="0"/>
            </a:rPr>
            <a:t>Empresa Cubana del Pan</a:t>
          </a:r>
          <a:endParaRPr lang="es-ES" sz="1200" b="1" dirty="0">
            <a:latin typeface="Arial" pitchFamily="34" charset="0"/>
            <a:cs typeface="Arial" pitchFamily="34" charset="0"/>
          </a:endParaRPr>
        </a:p>
      </dgm:t>
    </dgm:pt>
    <dgm:pt modelId="{84EC4B69-1CB6-442F-8340-E006908A40BE}" type="parTrans" cxnId="{C066FA30-6657-4EE4-938F-2DD20415E611}">
      <dgm:prSet/>
      <dgm:spPr/>
      <dgm:t>
        <a:bodyPr/>
        <a:lstStyle/>
        <a:p>
          <a:endParaRPr lang="es-ES"/>
        </a:p>
      </dgm:t>
    </dgm:pt>
    <dgm:pt modelId="{F6FE5015-ABC7-4E91-A4B9-FE6FF86D46CF}" type="sibTrans" cxnId="{C066FA30-6657-4EE4-938F-2DD20415E611}">
      <dgm:prSet/>
      <dgm:spPr/>
      <dgm:t>
        <a:bodyPr/>
        <a:lstStyle/>
        <a:p>
          <a:endParaRPr lang="es-ES"/>
        </a:p>
      </dgm:t>
    </dgm:pt>
    <dgm:pt modelId="{7B4A8BB4-0161-445B-9540-7B44AC8F8384}">
      <dgm:prSet phldrT="[Texto]" custT="1"/>
      <dgm:spPr/>
      <dgm:t>
        <a:bodyPr/>
        <a:lstStyle/>
        <a:p>
          <a:r>
            <a:rPr lang="es-ES" sz="1200" b="1" dirty="0" smtClean="0">
              <a:latin typeface="Arial" pitchFamily="34" charset="0"/>
              <a:cs typeface="Arial" pitchFamily="34" charset="0"/>
            </a:rPr>
            <a:t>Frutas Selectas</a:t>
          </a:r>
          <a:endParaRPr lang="es-ES" sz="1200" b="1" dirty="0">
            <a:latin typeface="Arial" pitchFamily="34" charset="0"/>
            <a:cs typeface="Arial" pitchFamily="34" charset="0"/>
          </a:endParaRPr>
        </a:p>
      </dgm:t>
    </dgm:pt>
    <dgm:pt modelId="{133BBD7F-0A8A-47A3-8A98-E09984C7BE9A}" type="parTrans" cxnId="{EEAAC17E-C3C2-40DD-ACA2-4F0CBF1EDBFE}">
      <dgm:prSet/>
      <dgm:spPr/>
      <dgm:t>
        <a:bodyPr/>
        <a:lstStyle/>
        <a:p>
          <a:endParaRPr lang="es-ES"/>
        </a:p>
      </dgm:t>
    </dgm:pt>
    <dgm:pt modelId="{6D68492A-E3CC-445D-9395-5A602CB9072B}" type="sibTrans" cxnId="{EEAAC17E-C3C2-40DD-ACA2-4F0CBF1EDBFE}">
      <dgm:prSet/>
      <dgm:spPr/>
      <dgm:t>
        <a:bodyPr/>
        <a:lstStyle/>
        <a:p>
          <a:endParaRPr lang="es-ES"/>
        </a:p>
      </dgm:t>
    </dgm:pt>
    <dgm:pt modelId="{44DC0CBC-3051-49C5-8CDE-47551A14B68A}">
      <dgm:prSet phldrT="[Texto]"/>
      <dgm:spPr/>
      <dgm:t>
        <a:bodyPr/>
        <a:lstStyle/>
        <a:p>
          <a:r>
            <a:rPr lang="es-ES" dirty="0" smtClean="0"/>
            <a:t> </a:t>
          </a:r>
          <a:endParaRPr lang="es-ES" dirty="0"/>
        </a:p>
      </dgm:t>
    </dgm:pt>
    <dgm:pt modelId="{880AFCE6-EBA4-487B-81CD-392EEDD1267D}" type="parTrans" cxnId="{3FDA2473-8F1A-43B0-9FBD-497BC7099F85}">
      <dgm:prSet/>
      <dgm:spPr/>
      <dgm:t>
        <a:bodyPr/>
        <a:lstStyle/>
        <a:p>
          <a:endParaRPr lang="es-ES"/>
        </a:p>
      </dgm:t>
    </dgm:pt>
    <dgm:pt modelId="{9968A2F4-CFDA-4A90-B79F-DB274F15E5DD}" type="sibTrans" cxnId="{3FDA2473-8F1A-43B0-9FBD-497BC7099F85}">
      <dgm:prSet/>
      <dgm:spPr/>
      <dgm:t>
        <a:bodyPr/>
        <a:lstStyle/>
        <a:p>
          <a:endParaRPr lang="es-ES"/>
        </a:p>
      </dgm:t>
    </dgm:pt>
    <dgm:pt modelId="{EDD84FD8-4372-40CC-99BD-3F84881573AF}">
      <dgm:prSet phldrT="[Texto]" custT="1"/>
      <dgm:spPr/>
      <dgm:t>
        <a:bodyPr/>
        <a:lstStyle/>
        <a:p>
          <a:r>
            <a:rPr lang="es-ES" sz="1200" b="1" smtClean="0">
              <a:latin typeface="Arial" pitchFamily="34" charset="0"/>
              <a:cs typeface="Arial" pitchFamily="34" charset="0"/>
            </a:rPr>
            <a:t>Comercio Holguí</a:t>
          </a:r>
          <a:r>
            <a:rPr lang="es-ES" sz="1000" smtClean="0"/>
            <a:t>n</a:t>
          </a:r>
          <a:endParaRPr lang="es-ES" sz="1000" dirty="0"/>
        </a:p>
      </dgm:t>
    </dgm:pt>
    <dgm:pt modelId="{C9261EDD-D8C9-4929-A34A-02675F3EF3ED}" type="parTrans" cxnId="{B86215DD-0316-4226-BE5E-03A0CB8025C8}">
      <dgm:prSet/>
      <dgm:spPr/>
      <dgm:t>
        <a:bodyPr/>
        <a:lstStyle/>
        <a:p>
          <a:endParaRPr lang="es-ES"/>
        </a:p>
      </dgm:t>
    </dgm:pt>
    <dgm:pt modelId="{1D1943C1-2D5F-47E8-84E1-30E33915FF6C}" type="sibTrans" cxnId="{B86215DD-0316-4226-BE5E-03A0CB8025C8}">
      <dgm:prSet/>
      <dgm:spPr/>
      <dgm:t>
        <a:bodyPr/>
        <a:lstStyle/>
        <a:p>
          <a:endParaRPr lang="es-ES"/>
        </a:p>
      </dgm:t>
    </dgm:pt>
    <dgm:pt modelId="{EF302DBE-CCA0-4B8C-AFB8-DB4755AE0352}">
      <dgm:prSet phldrT="[Texto]" custT="1"/>
      <dgm:spPr/>
      <dgm:t>
        <a:bodyPr/>
        <a:lstStyle/>
        <a:p>
          <a:r>
            <a:rPr lang="es-ES" sz="1200" b="1" dirty="0" smtClean="0">
              <a:latin typeface="Arial" pitchFamily="34" charset="0"/>
              <a:cs typeface="Arial" pitchFamily="34" charset="0"/>
            </a:rPr>
            <a:t>Empresa Provincial de Alojamiento y Gastronomía</a:t>
          </a:r>
          <a:endParaRPr lang="es-ES" sz="1200" b="1" dirty="0">
            <a:latin typeface="Arial" pitchFamily="34" charset="0"/>
            <a:cs typeface="Arial" pitchFamily="34" charset="0"/>
          </a:endParaRPr>
        </a:p>
      </dgm:t>
    </dgm:pt>
    <dgm:pt modelId="{CBF3FF5A-9537-4943-BF76-515F705D8169}" type="parTrans" cxnId="{1612D20D-A0A4-4308-85F2-D3EF1B2ED030}">
      <dgm:prSet/>
      <dgm:spPr/>
      <dgm:t>
        <a:bodyPr/>
        <a:lstStyle/>
        <a:p>
          <a:endParaRPr lang="es-ES"/>
        </a:p>
      </dgm:t>
    </dgm:pt>
    <dgm:pt modelId="{C6DB3586-DEDA-4B13-943A-FDA251037B49}" type="sibTrans" cxnId="{1612D20D-A0A4-4308-85F2-D3EF1B2ED030}">
      <dgm:prSet/>
      <dgm:spPr/>
      <dgm:t>
        <a:bodyPr/>
        <a:lstStyle/>
        <a:p>
          <a:endParaRPr lang="es-ES"/>
        </a:p>
      </dgm:t>
    </dgm:pt>
    <dgm:pt modelId="{CBD95498-D9BC-409B-8632-CE9B56712860}">
      <dgm:prSet phldrT="[Texto]" custT="1"/>
      <dgm:spPr/>
      <dgm:t>
        <a:bodyPr/>
        <a:lstStyle/>
        <a:p>
          <a:r>
            <a:rPr lang="es-ES" sz="1200" b="1" dirty="0" smtClean="0">
              <a:latin typeface="Arial" pitchFamily="34" charset="0"/>
              <a:cs typeface="Arial" pitchFamily="34" charset="0"/>
            </a:rPr>
            <a:t>Empresa Municipal de Alojamiento y Gastronomía</a:t>
          </a:r>
          <a:endParaRPr lang="es-ES" sz="1200" b="1" dirty="0">
            <a:latin typeface="Arial" pitchFamily="34" charset="0"/>
            <a:cs typeface="Arial" pitchFamily="34" charset="0"/>
          </a:endParaRPr>
        </a:p>
      </dgm:t>
    </dgm:pt>
    <dgm:pt modelId="{0A45F7BC-92DA-48F8-BFB7-79BC969D8148}" type="parTrans" cxnId="{7584ADB0-4CD0-419A-BEB6-041BD26A3722}">
      <dgm:prSet/>
      <dgm:spPr/>
      <dgm:t>
        <a:bodyPr/>
        <a:lstStyle/>
        <a:p>
          <a:endParaRPr lang="es-ES"/>
        </a:p>
      </dgm:t>
    </dgm:pt>
    <dgm:pt modelId="{0EF13196-479F-4F3A-9BF4-AEC8612F56D2}" type="sibTrans" cxnId="{7584ADB0-4CD0-419A-BEB6-041BD26A3722}">
      <dgm:prSet/>
      <dgm:spPr/>
      <dgm:t>
        <a:bodyPr/>
        <a:lstStyle/>
        <a:p>
          <a:endParaRPr lang="es-ES"/>
        </a:p>
      </dgm:t>
    </dgm:pt>
    <dgm:pt modelId="{38532ADA-8A08-4D29-88AC-E29C861DDBA7}">
      <dgm:prSet phldrT="[Texto]" custT="1"/>
      <dgm:spPr/>
      <dgm:t>
        <a:bodyPr/>
        <a:lstStyle/>
        <a:p>
          <a:r>
            <a:rPr lang="es-ES" sz="1200" b="1" dirty="0" smtClean="0">
              <a:latin typeface="Arial" pitchFamily="34" charset="0"/>
              <a:cs typeface="Arial" pitchFamily="34" charset="0"/>
            </a:rPr>
            <a:t>Dirección Provincial de Cultura</a:t>
          </a:r>
          <a:endParaRPr lang="es-ES" sz="1200" b="1" dirty="0">
            <a:latin typeface="Arial" pitchFamily="34" charset="0"/>
            <a:cs typeface="Arial" pitchFamily="34" charset="0"/>
          </a:endParaRPr>
        </a:p>
      </dgm:t>
    </dgm:pt>
    <dgm:pt modelId="{3E620B31-4398-4322-8F48-195A13BD5A33}" type="parTrans" cxnId="{47D8CF77-710D-4C74-A294-A85FA9AF5431}">
      <dgm:prSet/>
      <dgm:spPr/>
      <dgm:t>
        <a:bodyPr/>
        <a:lstStyle/>
        <a:p>
          <a:endParaRPr lang="es-ES"/>
        </a:p>
      </dgm:t>
    </dgm:pt>
    <dgm:pt modelId="{6E88D2B7-770B-4803-8790-DD3A6C53DF69}" type="sibTrans" cxnId="{47D8CF77-710D-4C74-A294-A85FA9AF5431}">
      <dgm:prSet/>
      <dgm:spPr/>
      <dgm:t>
        <a:bodyPr/>
        <a:lstStyle/>
        <a:p>
          <a:endParaRPr lang="es-ES"/>
        </a:p>
      </dgm:t>
    </dgm:pt>
    <dgm:pt modelId="{C6FB726F-50C0-4DAF-93F7-C907BF661591}">
      <dgm:prSet phldrT="[Texto]" custT="1"/>
      <dgm:spPr/>
      <dgm:t>
        <a:bodyPr/>
        <a:lstStyle/>
        <a:p>
          <a:r>
            <a:rPr lang="es-ES" sz="1200" b="1" dirty="0" err="1" smtClean="0">
              <a:latin typeface="Arial" pitchFamily="34" charset="0"/>
              <a:cs typeface="Arial" pitchFamily="34" charset="0"/>
            </a:rPr>
            <a:t>Pescahol</a:t>
          </a:r>
          <a:endParaRPr lang="es-ES" sz="1200" b="1" dirty="0">
            <a:latin typeface="Arial" pitchFamily="34" charset="0"/>
            <a:cs typeface="Arial" pitchFamily="34" charset="0"/>
          </a:endParaRPr>
        </a:p>
      </dgm:t>
    </dgm:pt>
    <dgm:pt modelId="{A62E4CC1-BEBC-4F34-A67E-9189C5619E92}" type="parTrans" cxnId="{35E80E4B-9C39-46EF-BFFC-40827DF49393}">
      <dgm:prSet/>
      <dgm:spPr/>
      <dgm:t>
        <a:bodyPr/>
        <a:lstStyle/>
        <a:p>
          <a:endParaRPr lang="es-ES"/>
        </a:p>
      </dgm:t>
    </dgm:pt>
    <dgm:pt modelId="{4F503ADF-9D18-4A3C-A7BD-E79878B0D68B}" type="sibTrans" cxnId="{35E80E4B-9C39-46EF-BFFC-40827DF49393}">
      <dgm:prSet/>
      <dgm:spPr/>
      <dgm:t>
        <a:bodyPr/>
        <a:lstStyle/>
        <a:p>
          <a:endParaRPr lang="es-ES"/>
        </a:p>
      </dgm:t>
    </dgm:pt>
    <dgm:pt modelId="{86F60F98-6CB6-4F8F-929F-B43B99E4768C}">
      <dgm:prSet phldrT="[Texto]" custT="1"/>
      <dgm:spPr/>
      <dgm:t>
        <a:bodyPr/>
        <a:lstStyle/>
        <a:p>
          <a:r>
            <a:rPr lang="es-ES" sz="1200" b="1" dirty="0" smtClean="0">
              <a:latin typeface="Arial" pitchFamily="34" charset="0"/>
              <a:cs typeface="Arial" pitchFamily="34" charset="0"/>
            </a:rPr>
            <a:t>Poder Popular Provincial</a:t>
          </a:r>
          <a:endParaRPr lang="es-ES" sz="1200" b="1" dirty="0">
            <a:latin typeface="Arial" pitchFamily="34" charset="0"/>
            <a:cs typeface="Arial" pitchFamily="34" charset="0"/>
          </a:endParaRPr>
        </a:p>
      </dgm:t>
    </dgm:pt>
    <dgm:pt modelId="{33AB0DBA-1E8F-4A1F-B628-67A5EF8B1060}" type="parTrans" cxnId="{CCE18260-B805-443F-BF85-CB92699120CA}">
      <dgm:prSet/>
      <dgm:spPr/>
      <dgm:t>
        <a:bodyPr/>
        <a:lstStyle/>
        <a:p>
          <a:endParaRPr lang="es-ES"/>
        </a:p>
      </dgm:t>
    </dgm:pt>
    <dgm:pt modelId="{6369CE68-4605-442C-86FA-1716E1CBD4B4}" type="sibTrans" cxnId="{CCE18260-B805-443F-BF85-CB92699120CA}">
      <dgm:prSet/>
      <dgm:spPr/>
      <dgm:t>
        <a:bodyPr/>
        <a:lstStyle/>
        <a:p>
          <a:endParaRPr lang="es-ES"/>
        </a:p>
      </dgm:t>
    </dgm:pt>
    <dgm:pt modelId="{7B99ECDC-3DB8-4AA7-9795-B5891F46DCE0}">
      <dgm:prSet phldrT="[Texto]" custT="1"/>
      <dgm:spPr/>
      <dgm:t>
        <a:bodyPr/>
        <a:lstStyle/>
        <a:p>
          <a:r>
            <a:rPr lang="es-ES" sz="1200" b="1" dirty="0" smtClean="0">
              <a:latin typeface="Arial" pitchFamily="34" charset="0"/>
              <a:cs typeface="Arial" pitchFamily="34" charset="0"/>
            </a:rPr>
            <a:t>Empresa Operadores de Contenedores</a:t>
          </a:r>
          <a:endParaRPr lang="es-ES" sz="1200" b="1" dirty="0">
            <a:latin typeface="Arial" pitchFamily="34" charset="0"/>
            <a:cs typeface="Arial" pitchFamily="34" charset="0"/>
          </a:endParaRPr>
        </a:p>
      </dgm:t>
    </dgm:pt>
    <dgm:pt modelId="{51C0F522-53B0-49BF-960F-898D14A94812}" type="parTrans" cxnId="{5740AB81-1ECB-4D31-B24F-7062DC174ED0}">
      <dgm:prSet/>
      <dgm:spPr/>
      <dgm:t>
        <a:bodyPr/>
        <a:lstStyle/>
        <a:p>
          <a:endParaRPr lang="es-ES"/>
        </a:p>
      </dgm:t>
    </dgm:pt>
    <dgm:pt modelId="{16879FE1-75A2-40FF-8D73-4FC59B85A8FB}" type="sibTrans" cxnId="{5740AB81-1ECB-4D31-B24F-7062DC174ED0}">
      <dgm:prSet/>
      <dgm:spPr/>
      <dgm:t>
        <a:bodyPr/>
        <a:lstStyle/>
        <a:p>
          <a:endParaRPr lang="es-ES"/>
        </a:p>
      </dgm:t>
    </dgm:pt>
    <dgm:pt modelId="{3F647A26-A8F5-44C8-BED9-85ADAAFE5AC5}">
      <dgm:prSet phldrT="[Texto]" custT="1"/>
      <dgm:spPr/>
      <dgm:t>
        <a:bodyPr/>
        <a:lstStyle/>
        <a:p>
          <a:r>
            <a:rPr lang="es-ES" sz="1200" b="1" dirty="0" smtClean="0">
              <a:latin typeface="Arial" pitchFamily="34" charset="0"/>
              <a:cs typeface="Arial" pitchFamily="34" charset="0"/>
            </a:rPr>
            <a:t>Empresa de Acueducto y Alcantarillado</a:t>
          </a:r>
          <a:endParaRPr lang="es-ES" sz="1200" b="1" dirty="0">
            <a:latin typeface="Arial" pitchFamily="34" charset="0"/>
            <a:cs typeface="Arial" pitchFamily="34" charset="0"/>
          </a:endParaRPr>
        </a:p>
      </dgm:t>
    </dgm:pt>
    <dgm:pt modelId="{23614154-D4C2-4A94-9B7C-F41C31AF0FC7}" type="parTrans" cxnId="{D6152458-F9A9-45AD-B684-1EED17993D25}">
      <dgm:prSet/>
      <dgm:spPr/>
      <dgm:t>
        <a:bodyPr/>
        <a:lstStyle/>
        <a:p>
          <a:endParaRPr lang="es-ES"/>
        </a:p>
      </dgm:t>
    </dgm:pt>
    <dgm:pt modelId="{EB91D630-D1FF-45E9-8FF1-2E30C8196510}" type="sibTrans" cxnId="{D6152458-F9A9-45AD-B684-1EED17993D25}">
      <dgm:prSet/>
      <dgm:spPr/>
      <dgm:t>
        <a:bodyPr/>
        <a:lstStyle/>
        <a:p>
          <a:endParaRPr lang="es-ES"/>
        </a:p>
      </dgm:t>
    </dgm:pt>
    <dgm:pt modelId="{7327BE8C-5596-4D99-B85D-25427A641174}">
      <dgm:prSet phldrT="[Texto]" custT="1"/>
      <dgm:spPr/>
      <dgm:t>
        <a:bodyPr/>
        <a:lstStyle/>
        <a:p>
          <a:r>
            <a:rPr lang="es-ES" sz="1200" b="1" dirty="0" smtClean="0">
              <a:latin typeface="Arial" pitchFamily="34" charset="0"/>
              <a:cs typeface="Arial" pitchFamily="34" charset="0"/>
            </a:rPr>
            <a:t>UEB Gráfica de Holguín</a:t>
          </a:r>
          <a:endParaRPr lang="es-ES" sz="1200" b="1" dirty="0">
            <a:latin typeface="Arial" pitchFamily="34" charset="0"/>
            <a:cs typeface="Arial" pitchFamily="34" charset="0"/>
          </a:endParaRPr>
        </a:p>
      </dgm:t>
    </dgm:pt>
    <dgm:pt modelId="{936EC889-4857-4FBA-B70A-57E637752646}" type="parTrans" cxnId="{4696476A-0827-4737-A52F-9B11E059C604}">
      <dgm:prSet/>
      <dgm:spPr/>
      <dgm:t>
        <a:bodyPr/>
        <a:lstStyle/>
        <a:p>
          <a:endParaRPr lang="es-ES"/>
        </a:p>
      </dgm:t>
    </dgm:pt>
    <dgm:pt modelId="{799B8FCA-5377-46E9-A57B-53485B4D335A}" type="sibTrans" cxnId="{4696476A-0827-4737-A52F-9B11E059C604}">
      <dgm:prSet/>
      <dgm:spPr/>
      <dgm:t>
        <a:bodyPr/>
        <a:lstStyle/>
        <a:p>
          <a:endParaRPr lang="es-ES"/>
        </a:p>
      </dgm:t>
    </dgm:pt>
    <dgm:pt modelId="{756496B3-FD4D-4330-A5C3-A0578E1E2165}">
      <dgm:prSet phldrT="[Texto]" custT="1"/>
      <dgm:spPr/>
      <dgm:t>
        <a:bodyPr/>
        <a:lstStyle/>
        <a:p>
          <a:r>
            <a:rPr lang="es-ES" sz="1200" b="1" dirty="0" err="1" smtClean="0">
              <a:latin typeface="Arial" pitchFamily="34" charset="0"/>
              <a:cs typeface="Arial" pitchFamily="34" charset="0"/>
            </a:rPr>
            <a:t>Numa</a:t>
          </a:r>
          <a:endParaRPr lang="es-ES" sz="1200" b="1" dirty="0">
            <a:latin typeface="Arial" pitchFamily="34" charset="0"/>
            <a:cs typeface="Arial" pitchFamily="34" charset="0"/>
          </a:endParaRPr>
        </a:p>
      </dgm:t>
    </dgm:pt>
    <dgm:pt modelId="{375F7C43-8879-40F9-8F60-E2D6F212E3E2}" type="parTrans" cxnId="{0EAACDD6-847F-4884-8B17-AA208F0751E7}">
      <dgm:prSet/>
      <dgm:spPr/>
      <dgm:t>
        <a:bodyPr/>
        <a:lstStyle/>
        <a:p>
          <a:endParaRPr lang="es-ES"/>
        </a:p>
      </dgm:t>
    </dgm:pt>
    <dgm:pt modelId="{8C83990F-32E8-47F8-BF22-57B63E103D83}" type="sibTrans" cxnId="{0EAACDD6-847F-4884-8B17-AA208F0751E7}">
      <dgm:prSet/>
      <dgm:spPr/>
      <dgm:t>
        <a:bodyPr/>
        <a:lstStyle/>
        <a:p>
          <a:endParaRPr lang="es-ES"/>
        </a:p>
      </dgm:t>
    </dgm:pt>
    <dgm:pt modelId="{63CF3FF6-44CE-44A0-BC21-A3E9A008D184}">
      <dgm:prSet phldrT="[Texto]" custT="1"/>
      <dgm:spPr/>
      <dgm:t>
        <a:bodyPr/>
        <a:lstStyle/>
        <a:p>
          <a:r>
            <a:rPr lang="es-ES" sz="1200" b="1" dirty="0" smtClean="0">
              <a:latin typeface="Arial" pitchFamily="34" charset="0"/>
              <a:cs typeface="Arial" pitchFamily="34" charset="0"/>
            </a:rPr>
            <a:t>Delegación CITMA</a:t>
          </a:r>
          <a:endParaRPr lang="es-ES" sz="1200" b="1" dirty="0">
            <a:latin typeface="Arial" pitchFamily="34" charset="0"/>
            <a:cs typeface="Arial" pitchFamily="34" charset="0"/>
          </a:endParaRPr>
        </a:p>
      </dgm:t>
    </dgm:pt>
    <dgm:pt modelId="{7ACB9FA6-6BF8-42EB-87E8-31C552130E3F}" type="parTrans" cxnId="{55F5041B-CD18-4977-91B9-AB2E239DB520}">
      <dgm:prSet/>
      <dgm:spPr/>
      <dgm:t>
        <a:bodyPr/>
        <a:lstStyle/>
        <a:p>
          <a:endParaRPr lang="es-ES"/>
        </a:p>
      </dgm:t>
    </dgm:pt>
    <dgm:pt modelId="{B3938E51-5B44-48BE-8FC7-3EFAA8B7CA94}" type="sibTrans" cxnId="{55F5041B-CD18-4977-91B9-AB2E239DB520}">
      <dgm:prSet/>
      <dgm:spPr/>
      <dgm:t>
        <a:bodyPr/>
        <a:lstStyle/>
        <a:p>
          <a:endParaRPr lang="es-ES"/>
        </a:p>
      </dgm:t>
    </dgm:pt>
    <dgm:pt modelId="{65B0F630-C8FA-4F70-8CC0-18FC3FED442A}">
      <dgm:prSet phldrT="[Texto]" custT="1"/>
      <dgm:spPr/>
      <dgm:t>
        <a:bodyPr/>
        <a:lstStyle/>
        <a:p>
          <a:r>
            <a:rPr lang="es-ES" sz="1200" b="1" dirty="0" smtClean="0">
              <a:latin typeface="Arial" pitchFamily="34" charset="0"/>
              <a:cs typeface="Arial" pitchFamily="34" charset="0"/>
            </a:rPr>
            <a:t>UEB </a:t>
          </a:r>
          <a:r>
            <a:rPr lang="es-ES" sz="1200" b="1" dirty="0" err="1" smtClean="0">
              <a:latin typeface="Arial" pitchFamily="34" charset="0"/>
              <a:cs typeface="Arial" pitchFamily="34" charset="0"/>
            </a:rPr>
            <a:t>Recape</a:t>
          </a:r>
          <a:endParaRPr lang="es-ES" sz="1200" b="1" dirty="0">
            <a:latin typeface="Arial" pitchFamily="34" charset="0"/>
            <a:cs typeface="Arial" pitchFamily="34" charset="0"/>
          </a:endParaRPr>
        </a:p>
      </dgm:t>
    </dgm:pt>
    <dgm:pt modelId="{36389389-64B6-428F-B8A6-1D5E16069D2A}" type="parTrans" cxnId="{185E0374-BD23-4DC2-A1D6-0B1BA88CF0F4}">
      <dgm:prSet/>
      <dgm:spPr/>
      <dgm:t>
        <a:bodyPr/>
        <a:lstStyle/>
        <a:p>
          <a:endParaRPr lang="es-ES"/>
        </a:p>
      </dgm:t>
    </dgm:pt>
    <dgm:pt modelId="{EFFC8393-6096-462D-B4D2-E7CB02DB5746}" type="sibTrans" cxnId="{185E0374-BD23-4DC2-A1D6-0B1BA88CF0F4}">
      <dgm:prSet/>
      <dgm:spPr/>
      <dgm:t>
        <a:bodyPr/>
        <a:lstStyle/>
        <a:p>
          <a:endParaRPr lang="es-ES"/>
        </a:p>
      </dgm:t>
    </dgm:pt>
    <dgm:pt modelId="{6482A991-16CF-481C-9E4D-7B96696B024C}">
      <dgm:prSet phldrT="[Texto]"/>
      <dgm:spPr/>
      <dgm:t>
        <a:bodyPr/>
        <a:lstStyle/>
        <a:p>
          <a:r>
            <a:rPr lang="es-ES" dirty="0" smtClean="0"/>
            <a:t> </a:t>
          </a:r>
          <a:endParaRPr lang="es-ES" dirty="0"/>
        </a:p>
      </dgm:t>
    </dgm:pt>
    <dgm:pt modelId="{3CEEA48B-82B3-40C5-98CC-588FCD9B2EC5}" type="sibTrans" cxnId="{9F589E6D-A879-4925-9E58-E813430850A9}">
      <dgm:prSet/>
      <dgm:spPr/>
      <dgm:t>
        <a:bodyPr/>
        <a:lstStyle/>
        <a:p>
          <a:endParaRPr lang="es-ES"/>
        </a:p>
      </dgm:t>
    </dgm:pt>
    <dgm:pt modelId="{78EC252E-18EC-49E4-B80F-6F601D57156B}" type="parTrans" cxnId="{9F589E6D-A879-4925-9E58-E813430850A9}">
      <dgm:prSet/>
      <dgm:spPr/>
      <dgm:t>
        <a:bodyPr/>
        <a:lstStyle/>
        <a:p>
          <a:endParaRPr lang="es-ES"/>
        </a:p>
      </dgm:t>
    </dgm:pt>
    <dgm:pt modelId="{89A625F3-DC81-4C81-86FF-C56ACD33F7FE}" type="pres">
      <dgm:prSet presAssocID="{76C8E0A0-AC5F-4F5C-A2CF-8414A5AB5403}" presName="layout" presStyleCnt="0">
        <dgm:presLayoutVars>
          <dgm:chMax/>
          <dgm:chPref/>
          <dgm:dir/>
          <dgm:resizeHandles/>
        </dgm:presLayoutVars>
      </dgm:prSet>
      <dgm:spPr/>
    </dgm:pt>
    <dgm:pt modelId="{D8EAE71C-B9C8-4972-8AC4-0D846136CBAE}" type="pres">
      <dgm:prSet presAssocID="{6482A991-16CF-481C-9E4D-7B96696B024C}" presName="root" presStyleCnt="0">
        <dgm:presLayoutVars>
          <dgm:chMax/>
          <dgm:chPref/>
        </dgm:presLayoutVars>
      </dgm:prSet>
      <dgm:spPr/>
    </dgm:pt>
    <dgm:pt modelId="{9C986C83-A742-416B-9F21-2D331632A702}" type="pres">
      <dgm:prSet presAssocID="{6482A991-16CF-481C-9E4D-7B96696B024C}" presName="rootComposite" presStyleCnt="0">
        <dgm:presLayoutVars/>
      </dgm:prSet>
      <dgm:spPr/>
    </dgm:pt>
    <dgm:pt modelId="{DF5C3EEE-C2BF-4A35-A1DD-151C3931FDB7}" type="pres">
      <dgm:prSet presAssocID="{6482A991-16CF-481C-9E4D-7B96696B024C}" presName="ParentAccent" presStyleLbl="alignNode1" presStyleIdx="0" presStyleCnt="2"/>
      <dgm:spPr/>
    </dgm:pt>
    <dgm:pt modelId="{3DB20A9C-5F74-4A48-B0C9-8E53CC77C753}" type="pres">
      <dgm:prSet presAssocID="{6482A991-16CF-481C-9E4D-7B96696B024C}" presName="ParentSmallAccent" presStyleLbl="fgAcc1" presStyleIdx="0" presStyleCnt="2"/>
      <dgm:spPr/>
    </dgm:pt>
    <dgm:pt modelId="{3CBD8DE4-1B16-44D6-8141-83CEF81D6DC0}" type="pres">
      <dgm:prSet presAssocID="{6482A991-16CF-481C-9E4D-7B96696B024C}" presName="Parent" presStyleLbl="revTx" presStyleIdx="0" presStyleCnt="1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3B47ABE-4180-4A80-938A-D7F7AD07EE80}" type="pres">
      <dgm:prSet presAssocID="{6482A991-16CF-481C-9E4D-7B96696B024C}" presName="childShape" presStyleCnt="0">
        <dgm:presLayoutVars>
          <dgm:chMax val="0"/>
          <dgm:chPref val="0"/>
        </dgm:presLayoutVars>
      </dgm:prSet>
      <dgm:spPr/>
    </dgm:pt>
    <dgm:pt modelId="{E4CC46FA-85BE-4355-88BF-0587E01AAE02}" type="pres">
      <dgm:prSet presAssocID="{5C87AA31-3E4B-4051-B781-6B376B3462FB}" presName="childComposite" presStyleCnt="0">
        <dgm:presLayoutVars>
          <dgm:chMax val="0"/>
          <dgm:chPref val="0"/>
        </dgm:presLayoutVars>
      </dgm:prSet>
      <dgm:spPr/>
    </dgm:pt>
    <dgm:pt modelId="{A45A295E-1EC5-4C81-84B6-F445FA05E61E}" type="pres">
      <dgm:prSet presAssocID="{5C87AA31-3E4B-4051-B781-6B376B3462FB}" presName="ChildAccent" presStyleLbl="solidFgAcc1" presStyleIdx="0" presStyleCnt="15"/>
      <dgm:spPr/>
    </dgm:pt>
    <dgm:pt modelId="{8293EEAD-334D-46D8-B4A4-795D614A6C9D}" type="pres">
      <dgm:prSet presAssocID="{5C87AA31-3E4B-4051-B781-6B376B3462FB}" presName="Child" presStyleLbl="revTx" presStyleIdx="1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9F20A7-0E55-4685-9AB1-B9C839A1A87A}" type="pres">
      <dgm:prSet presAssocID="{F7CF1662-4F09-4128-8B49-128CC717FFCD}" presName="childComposite" presStyleCnt="0">
        <dgm:presLayoutVars>
          <dgm:chMax val="0"/>
          <dgm:chPref val="0"/>
        </dgm:presLayoutVars>
      </dgm:prSet>
      <dgm:spPr/>
    </dgm:pt>
    <dgm:pt modelId="{C2012318-F91F-4AC2-A188-1A5EED15F216}" type="pres">
      <dgm:prSet presAssocID="{F7CF1662-4F09-4128-8B49-128CC717FFCD}" presName="ChildAccent" presStyleLbl="solidFgAcc1" presStyleIdx="1" presStyleCnt="15"/>
      <dgm:spPr/>
    </dgm:pt>
    <dgm:pt modelId="{793476B9-58A2-43CB-B3A2-BECD19106308}" type="pres">
      <dgm:prSet presAssocID="{F7CF1662-4F09-4128-8B49-128CC717FFCD}" presName="Child" presStyleLbl="revTx" presStyleIdx="2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7CF8C8-6348-4DB4-8E87-4CE9AFD433B1}" type="pres">
      <dgm:prSet presAssocID="{7B4A8BB4-0161-445B-9540-7B44AC8F8384}" presName="childComposite" presStyleCnt="0">
        <dgm:presLayoutVars>
          <dgm:chMax val="0"/>
          <dgm:chPref val="0"/>
        </dgm:presLayoutVars>
      </dgm:prSet>
      <dgm:spPr/>
    </dgm:pt>
    <dgm:pt modelId="{702F009B-6EF1-4B37-90BD-4EDA16574656}" type="pres">
      <dgm:prSet presAssocID="{7B4A8BB4-0161-445B-9540-7B44AC8F8384}" presName="ChildAccent" presStyleLbl="solidFgAcc1" presStyleIdx="2" presStyleCnt="15"/>
      <dgm:spPr/>
    </dgm:pt>
    <dgm:pt modelId="{9F57D405-E3AF-4F3E-BC7D-AE57D88726A5}" type="pres">
      <dgm:prSet presAssocID="{7B4A8BB4-0161-445B-9540-7B44AC8F8384}" presName="Child" presStyleLbl="revTx" presStyleIdx="3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7A9643-3225-49FE-A1F2-8B0C6B93F146}" type="pres">
      <dgm:prSet presAssocID="{38532ADA-8A08-4D29-88AC-E29C861DDBA7}" presName="childComposite" presStyleCnt="0">
        <dgm:presLayoutVars>
          <dgm:chMax val="0"/>
          <dgm:chPref val="0"/>
        </dgm:presLayoutVars>
      </dgm:prSet>
      <dgm:spPr/>
    </dgm:pt>
    <dgm:pt modelId="{A20748CF-0627-4BAD-BF1D-0C7DE1A69CD3}" type="pres">
      <dgm:prSet presAssocID="{38532ADA-8A08-4D29-88AC-E29C861DDBA7}" presName="ChildAccent" presStyleLbl="solidFgAcc1" presStyleIdx="3" presStyleCnt="15"/>
      <dgm:spPr/>
    </dgm:pt>
    <dgm:pt modelId="{1265FB8C-277D-4A23-A373-20BEF64D5641}" type="pres">
      <dgm:prSet presAssocID="{38532ADA-8A08-4D29-88AC-E29C861DDBA7}" presName="Child" presStyleLbl="revTx" presStyleIdx="4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5787A6-AC5C-4386-8419-2B8C78CB59A6}" type="pres">
      <dgm:prSet presAssocID="{C6FB726F-50C0-4DAF-93F7-C907BF661591}" presName="childComposite" presStyleCnt="0">
        <dgm:presLayoutVars>
          <dgm:chMax val="0"/>
          <dgm:chPref val="0"/>
        </dgm:presLayoutVars>
      </dgm:prSet>
      <dgm:spPr/>
    </dgm:pt>
    <dgm:pt modelId="{4DC84B04-E279-40A7-BA08-692CA7B2824E}" type="pres">
      <dgm:prSet presAssocID="{C6FB726F-50C0-4DAF-93F7-C907BF661591}" presName="ChildAccent" presStyleLbl="solidFgAcc1" presStyleIdx="4" presStyleCnt="15"/>
      <dgm:spPr/>
    </dgm:pt>
    <dgm:pt modelId="{125ECF32-DC11-4E24-9999-85010EB47322}" type="pres">
      <dgm:prSet presAssocID="{C6FB726F-50C0-4DAF-93F7-C907BF661591}" presName="Child" presStyleLbl="revTx" presStyleIdx="5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8141D0-6AEF-42D7-9F4D-67831C0F9735}" type="pres">
      <dgm:prSet presAssocID="{7327BE8C-5596-4D99-B85D-25427A641174}" presName="childComposite" presStyleCnt="0">
        <dgm:presLayoutVars>
          <dgm:chMax val="0"/>
          <dgm:chPref val="0"/>
        </dgm:presLayoutVars>
      </dgm:prSet>
      <dgm:spPr/>
    </dgm:pt>
    <dgm:pt modelId="{3D50EF4E-3A82-4AE1-94ED-3F8D81599260}" type="pres">
      <dgm:prSet presAssocID="{7327BE8C-5596-4D99-B85D-25427A641174}" presName="ChildAccent" presStyleLbl="solidFgAcc1" presStyleIdx="5" presStyleCnt="15"/>
      <dgm:spPr/>
    </dgm:pt>
    <dgm:pt modelId="{503119F9-3C1E-49D0-AD40-EA59EA710D1E}" type="pres">
      <dgm:prSet presAssocID="{7327BE8C-5596-4D99-B85D-25427A641174}" presName="Child" presStyleLbl="revTx" presStyleIdx="6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81C8F2-9433-48D3-B633-BC29BF2B008B}" type="pres">
      <dgm:prSet presAssocID="{756496B3-FD4D-4330-A5C3-A0578E1E2165}" presName="childComposite" presStyleCnt="0">
        <dgm:presLayoutVars>
          <dgm:chMax val="0"/>
          <dgm:chPref val="0"/>
        </dgm:presLayoutVars>
      </dgm:prSet>
      <dgm:spPr/>
    </dgm:pt>
    <dgm:pt modelId="{2569A09E-BFD5-4DAA-A10D-234059F2E8C5}" type="pres">
      <dgm:prSet presAssocID="{756496B3-FD4D-4330-A5C3-A0578E1E2165}" presName="ChildAccent" presStyleLbl="solidFgAcc1" presStyleIdx="6" presStyleCnt="15"/>
      <dgm:spPr/>
    </dgm:pt>
    <dgm:pt modelId="{97A7FA93-BD0E-4D74-BCB8-C77F839B4D01}" type="pres">
      <dgm:prSet presAssocID="{756496B3-FD4D-4330-A5C3-A0578E1E2165}" presName="Child" presStyleLbl="revTx" presStyleIdx="7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542274-84FB-41F5-9D61-B4905FFE0CF8}" type="pres">
      <dgm:prSet presAssocID="{65B0F630-C8FA-4F70-8CC0-18FC3FED442A}" presName="childComposite" presStyleCnt="0">
        <dgm:presLayoutVars>
          <dgm:chMax val="0"/>
          <dgm:chPref val="0"/>
        </dgm:presLayoutVars>
      </dgm:prSet>
      <dgm:spPr/>
    </dgm:pt>
    <dgm:pt modelId="{74F3AAA8-666C-42DA-8E1B-7553E191098E}" type="pres">
      <dgm:prSet presAssocID="{65B0F630-C8FA-4F70-8CC0-18FC3FED442A}" presName="ChildAccent" presStyleLbl="solidFgAcc1" presStyleIdx="7" presStyleCnt="15"/>
      <dgm:spPr/>
    </dgm:pt>
    <dgm:pt modelId="{3D0BEE7D-53FE-4A86-ABB3-B09F8F519605}" type="pres">
      <dgm:prSet presAssocID="{65B0F630-C8FA-4F70-8CC0-18FC3FED442A}" presName="Child" presStyleLbl="revTx" presStyleIdx="8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C778B5-C2D1-40FF-BC52-DD979311BE34}" type="pres">
      <dgm:prSet presAssocID="{44DC0CBC-3051-49C5-8CDE-47551A14B68A}" presName="root" presStyleCnt="0">
        <dgm:presLayoutVars>
          <dgm:chMax/>
          <dgm:chPref/>
        </dgm:presLayoutVars>
      </dgm:prSet>
      <dgm:spPr/>
    </dgm:pt>
    <dgm:pt modelId="{CBE93171-7EE8-4B58-B998-D85F955645F8}" type="pres">
      <dgm:prSet presAssocID="{44DC0CBC-3051-49C5-8CDE-47551A14B68A}" presName="rootComposite" presStyleCnt="0">
        <dgm:presLayoutVars/>
      </dgm:prSet>
      <dgm:spPr/>
    </dgm:pt>
    <dgm:pt modelId="{CFE3CEB8-C8D1-445F-A9D6-0F23645CE17A}" type="pres">
      <dgm:prSet presAssocID="{44DC0CBC-3051-49C5-8CDE-47551A14B68A}" presName="ParentAccent" presStyleLbl="alignNode1" presStyleIdx="1" presStyleCnt="2"/>
      <dgm:spPr/>
    </dgm:pt>
    <dgm:pt modelId="{4A8686BD-7EDF-4857-BDDD-7656B130E387}" type="pres">
      <dgm:prSet presAssocID="{44DC0CBC-3051-49C5-8CDE-47551A14B68A}" presName="ParentSmallAccent" presStyleLbl="fgAcc1" presStyleIdx="1" presStyleCnt="2"/>
      <dgm:spPr/>
    </dgm:pt>
    <dgm:pt modelId="{543CCEFA-1631-4E11-8854-F88D70BCBAD2}" type="pres">
      <dgm:prSet presAssocID="{44DC0CBC-3051-49C5-8CDE-47551A14B68A}" presName="Parent" presStyleLbl="revTx" presStyleIdx="9" presStyleCnt="17">
        <dgm:presLayoutVars>
          <dgm:chMax/>
          <dgm:chPref val="4"/>
          <dgm:bulletEnabled val="1"/>
        </dgm:presLayoutVars>
      </dgm:prSet>
      <dgm:spPr/>
    </dgm:pt>
    <dgm:pt modelId="{A0FE2822-0661-4FBD-99F0-8877ED882070}" type="pres">
      <dgm:prSet presAssocID="{44DC0CBC-3051-49C5-8CDE-47551A14B68A}" presName="childShape" presStyleCnt="0">
        <dgm:presLayoutVars>
          <dgm:chMax val="0"/>
          <dgm:chPref val="0"/>
        </dgm:presLayoutVars>
      </dgm:prSet>
      <dgm:spPr/>
    </dgm:pt>
    <dgm:pt modelId="{1C6652D9-F3E3-4809-AC75-F11217E013F7}" type="pres">
      <dgm:prSet presAssocID="{EDD84FD8-4372-40CC-99BD-3F84881573AF}" presName="childComposite" presStyleCnt="0">
        <dgm:presLayoutVars>
          <dgm:chMax val="0"/>
          <dgm:chPref val="0"/>
        </dgm:presLayoutVars>
      </dgm:prSet>
      <dgm:spPr/>
    </dgm:pt>
    <dgm:pt modelId="{357EE00D-471C-425A-AD8E-FDA22CD05B86}" type="pres">
      <dgm:prSet presAssocID="{EDD84FD8-4372-40CC-99BD-3F84881573AF}" presName="ChildAccent" presStyleLbl="solidFgAcc1" presStyleIdx="8" presStyleCnt="15"/>
      <dgm:spPr/>
    </dgm:pt>
    <dgm:pt modelId="{451861CF-2717-4F3F-BE3E-0D031487F2E5}" type="pres">
      <dgm:prSet presAssocID="{EDD84FD8-4372-40CC-99BD-3F84881573AF}" presName="Child" presStyleLbl="revTx" presStyleIdx="10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6819FE-3F19-4ED8-ACC9-6CADE2AE8D6D}" type="pres">
      <dgm:prSet presAssocID="{EF302DBE-CCA0-4B8C-AFB8-DB4755AE0352}" presName="childComposite" presStyleCnt="0">
        <dgm:presLayoutVars>
          <dgm:chMax val="0"/>
          <dgm:chPref val="0"/>
        </dgm:presLayoutVars>
      </dgm:prSet>
      <dgm:spPr/>
    </dgm:pt>
    <dgm:pt modelId="{9E5933D5-13DA-4BF4-A219-95EA9F388E91}" type="pres">
      <dgm:prSet presAssocID="{EF302DBE-CCA0-4B8C-AFB8-DB4755AE0352}" presName="ChildAccent" presStyleLbl="solidFgAcc1" presStyleIdx="9" presStyleCnt="15"/>
      <dgm:spPr/>
    </dgm:pt>
    <dgm:pt modelId="{14BF887F-1F1C-4EE0-B519-85CFE96D3E45}" type="pres">
      <dgm:prSet presAssocID="{EF302DBE-CCA0-4B8C-AFB8-DB4755AE0352}" presName="Child" presStyleLbl="revTx" presStyleIdx="11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C22E80-3BBC-4FAC-AEEE-2C95FF6CBB33}" type="pres">
      <dgm:prSet presAssocID="{CBD95498-D9BC-409B-8632-CE9B56712860}" presName="childComposite" presStyleCnt="0">
        <dgm:presLayoutVars>
          <dgm:chMax val="0"/>
          <dgm:chPref val="0"/>
        </dgm:presLayoutVars>
      </dgm:prSet>
      <dgm:spPr/>
    </dgm:pt>
    <dgm:pt modelId="{8468E69C-7352-47A7-9ADF-3CF1F910C361}" type="pres">
      <dgm:prSet presAssocID="{CBD95498-D9BC-409B-8632-CE9B56712860}" presName="ChildAccent" presStyleLbl="solidFgAcc1" presStyleIdx="10" presStyleCnt="15"/>
      <dgm:spPr/>
    </dgm:pt>
    <dgm:pt modelId="{24D66060-0B46-4269-B9F9-8463BF5241C8}" type="pres">
      <dgm:prSet presAssocID="{CBD95498-D9BC-409B-8632-CE9B56712860}" presName="Child" presStyleLbl="revTx" presStyleIdx="12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CDA44C-2398-4E18-9629-71E32A8A6AF6}" type="pres">
      <dgm:prSet presAssocID="{86F60F98-6CB6-4F8F-929F-B43B99E4768C}" presName="childComposite" presStyleCnt="0">
        <dgm:presLayoutVars>
          <dgm:chMax val="0"/>
          <dgm:chPref val="0"/>
        </dgm:presLayoutVars>
      </dgm:prSet>
      <dgm:spPr/>
    </dgm:pt>
    <dgm:pt modelId="{CEDB98F1-7C13-4123-A6D2-B11CD0189313}" type="pres">
      <dgm:prSet presAssocID="{86F60F98-6CB6-4F8F-929F-B43B99E4768C}" presName="ChildAccent" presStyleLbl="solidFgAcc1" presStyleIdx="11" presStyleCnt="15"/>
      <dgm:spPr/>
    </dgm:pt>
    <dgm:pt modelId="{C872BC5A-174F-4F59-B2BE-72908E83C8D9}" type="pres">
      <dgm:prSet presAssocID="{86F60F98-6CB6-4F8F-929F-B43B99E4768C}" presName="Child" presStyleLbl="revTx" presStyleIdx="13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347D88-C582-46CF-B936-16292C8D61C5}" type="pres">
      <dgm:prSet presAssocID="{7B99ECDC-3DB8-4AA7-9795-B5891F46DCE0}" presName="childComposite" presStyleCnt="0">
        <dgm:presLayoutVars>
          <dgm:chMax val="0"/>
          <dgm:chPref val="0"/>
        </dgm:presLayoutVars>
      </dgm:prSet>
      <dgm:spPr/>
    </dgm:pt>
    <dgm:pt modelId="{1F705ED9-9ECE-45FC-8A8E-54346AB14E5A}" type="pres">
      <dgm:prSet presAssocID="{7B99ECDC-3DB8-4AA7-9795-B5891F46DCE0}" presName="ChildAccent" presStyleLbl="solidFgAcc1" presStyleIdx="12" presStyleCnt="15"/>
      <dgm:spPr/>
    </dgm:pt>
    <dgm:pt modelId="{183D8357-A5AA-4A82-8EA5-323D4BB2FFE2}" type="pres">
      <dgm:prSet presAssocID="{7B99ECDC-3DB8-4AA7-9795-B5891F46DCE0}" presName="Child" presStyleLbl="revTx" presStyleIdx="14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DE24D2-04C6-4590-AB36-C1995E2F7F4F}" type="pres">
      <dgm:prSet presAssocID="{3F647A26-A8F5-44C8-BED9-85ADAAFE5AC5}" presName="childComposite" presStyleCnt="0">
        <dgm:presLayoutVars>
          <dgm:chMax val="0"/>
          <dgm:chPref val="0"/>
        </dgm:presLayoutVars>
      </dgm:prSet>
      <dgm:spPr/>
    </dgm:pt>
    <dgm:pt modelId="{BD75DF42-0978-4860-B523-3C51A2084A24}" type="pres">
      <dgm:prSet presAssocID="{3F647A26-A8F5-44C8-BED9-85ADAAFE5AC5}" presName="ChildAccent" presStyleLbl="solidFgAcc1" presStyleIdx="13" presStyleCnt="15"/>
      <dgm:spPr/>
    </dgm:pt>
    <dgm:pt modelId="{3DB08A22-265E-4858-9C29-F4AF0A050C31}" type="pres">
      <dgm:prSet presAssocID="{3F647A26-A8F5-44C8-BED9-85ADAAFE5AC5}" presName="Child" presStyleLbl="revTx" presStyleIdx="15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9B3B97-A1F0-49A8-92B2-6E9E0E0F768A}" type="pres">
      <dgm:prSet presAssocID="{63CF3FF6-44CE-44A0-BC21-A3E9A008D184}" presName="childComposite" presStyleCnt="0">
        <dgm:presLayoutVars>
          <dgm:chMax val="0"/>
          <dgm:chPref val="0"/>
        </dgm:presLayoutVars>
      </dgm:prSet>
      <dgm:spPr/>
    </dgm:pt>
    <dgm:pt modelId="{2C138C02-79B5-41BB-9623-23756F8C4CA8}" type="pres">
      <dgm:prSet presAssocID="{63CF3FF6-44CE-44A0-BC21-A3E9A008D184}" presName="ChildAccent" presStyleLbl="solidFgAcc1" presStyleIdx="14" presStyleCnt="15"/>
      <dgm:spPr/>
    </dgm:pt>
    <dgm:pt modelId="{732C6119-1C33-4034-9C77-51DD61F7017B}" type="pres">
      <dgm:prSet presAssocID="{63CF3FF6-44CE-44A0-BC21-A3E9A008D184}" presName="Child" presStyleLbl="revTx" presStyleIdx="16" presStyleCnt="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5E80E4B-9C39-46EF-BFFC-40827DF49393}" srcId="{6482A991-16CF-481C-9E4D-7B96696B024C}" destId="{C6FB726F-50C0-4DAF-93F7-C907BF661591}" srcOrd="4" destOrd="0" parTransId="{A62E4CC1-BEBC-4F34-A67E-9189C5619E92}" sibTransId="{4F503ADF-9D18-4A3C-A7BD-E79878B0D68B}"/>
    <dgm:cxn modelId="{C931613E-48AD-4A64-A5D2-C3FA30D90025}" type="presOf" srcId="{38532ADA-8A08-4D29-88AC-E29C861DDBA7}" destId="{1265FB8C-277D-4A23-A373-20BEF64D5641}" srcOrd="0" destOrd="0" presId="urn:microsoft.com/office/officeart/2008/layout/SquareAccentList"/>
    <dgm:cxn modelId="{DD96DC7E-8C3E-4DD4-899E-A9B8ECC2104E}" type="presOf" srcId="{756496B3-FD4D-4330-A5C3-A0578E1E2165}" destId="{97A7FA93-BD0E-4D74-BCB8-C77F839B4D01}" srcOrd="0" destOrd="0" presId="urn:microsoft.com/office/officeart/2008/layout/SquareAccentList"/>
    <dgm:cxn modelId="{E12CD2FB-5601-4ED9-BBA4-4E13764E78D8}" type="presOf" srcId="{CBD95498-D9BC-409B-8632-CE9B56712860}" destId="{24D66060-0B46-4269-B9F9-8463BF5241C8}" srcOrd="0" destOrd="0" presId="urn:microsoft.com/office/officeart/2008/layout/SquareAccentList"/>
    <dgm:cxn modelId="{763E1564-81B0-49A2-ABCF-1AB95CDAEFEC}" type="presOf" srcId="{76C8E0A0-AC5F-4F5C-A2CF-8414A5AB5403}" destId="{89A625F3-DC81-4C81-86FF-C56ACD33F7FE}" srcOrd="0" destOrd="0" presId="urn:microsoft.com/office/officeart/2008/layout/SquareAccentList"/>
    <dgm:cxn modelId="{B86215DD-0316-4226-BE5E-03A0CB8025C8}" srcId="{44DC0CBC-3051-49C5-8CDE-47551A14B68A}" destId="{EDD84FD8-4372-40CC-99BD-3F84881573AF}" srcOrd="0" destOrd="0" parTransId="{C9261EDD-D8C9-4929-A34A-02675F3EF3ED}" sibTransId="{1D1943C1-2D5F-47E8-84E1-30E33915FF6C}"/>
    <dgm:cxn modelId="{EEAAC17E-C3C2-40DD-ACA2-4F0CBF1EDBFE}" srcId="{6482A991-16CF-481C-9E4D-7B96696B024C}" destId="{7B4A8BB4-0161-445B-9540-7B44AC8F8384}" srcOrd="2" destOrd="0" parTransId="{133BBD7F-0A8A-47A3-8A98-E09984C7BE9A}" sibTransId="{6D68492A-E3CC-445D-9395-5A602CB9072B}"/>
    <dgm:cxn modelId="{17F1FC84-7E4A-4AF2-950B-D1ACCA36E4AA}" type="presOf" srcId="{5C87AA31-3E4B-4051-B781-6B376B3462FB}" destId="{8293EEAD-334D-46D8-B4A4-795D614A6C9D}" srcOrd="0" destOrd="0" presId="urn:microsoft.com/office/officeart/2008/layout/SquareAccentList"/>
    <dgm:cxn modelId="{3FDA2473-8F1A-43B0-9FBD-497BC7099F85}" srcId="{76C8E0A0-AC5F-4F5C-A2CF-8414A5AB5403}" destId="{44DC0CBC-3051-49C5-8CDE-47551A14B68A}" srcOrd="1" destOrd="0" parTransId="{880AFCE6-EBA4-487B-81CD-392EEDD1267D}" sibTransId="{9968A2F4-CFDA-4A90-B79F-DB274F15E5DD}"/>
    <dgm:cxn modelId="{8C303A61-B4C3-4061-BD0A-438C6F23672B}" type="presOf" srcId="{7B4A8BB4-0161-445B-9540-7B44AC8F8384}" destId="{9F57D405-E3AF-4F3E-BC7D-AE57D88726A5}" srcOrd="0" destOrd="0" presId="urn:microsoft.com/office/officeart/2008/layout/SquareAccentList"/>
    <dgm:cxn modelId="{47D8CF77-710D-4C74-A294-A85FA9AF5431}" srcId="{6482A991-16CF-481C-9E4D-7B96696B024C}" destId="{38532ADA-8A08-4D29-88AC-E29C861DDBA7}" srcOrd="3" destOrd="0" parTransId="{3E620B31-4398-4322-8F48-195A13BD5A33}" sibTransId="{6E88D2B7-770B-4803-8790-DD3A6C53DF69}"/>
    <dgm:cxn modelId="{4D09EDCC-CE74-496C-949D-BEC96D9B5B1E}" type="presOf" srcId="{C6FB726F-50C0-4DAF-93F7-C907BF661591}" destId="{125ECF32-DC11-4E24-9999-85010EB47322}" srcOrd="0" destOrd="0" presId="urn:microsoft.com/office/officeart/2008/layout/SquareAccentList"/>
    <dgm:cxn modelId="{4696476A-0827-4737-A52F-9B11E059C604}" srcId="{6482A991-16CF-481C-9E4D-7B96696B024C}" destId="{7327BE8C-5596-4D99-B85D-25427A641174}" srcOrd="5" destOrd="0" parTransId="{936EC889-4857-4FBA-B70A-57E637752646}" sibTransId="{799B8FCA-5377-46E9-A57B-53485B4D335A}"/>
    <dgm:cxn modelId="{55F5041B-CD18-4977-91B9-AB2E239DB520}" srcId="{44DC0CBC-3051-49C5-8CDE-47551A14B68A}" destId="{63CF3FF6-44CE-44A0-BC21-A3E9A008D184}" srcOrd="6" destOrd="0" parTransId="{7ACB9FA6-6BF8-42EB-87E8-31C552130E3F}" sibTransId="{B3938E51-5B44-48BE-8FC7-3EFAA8B7CA94}"/>
    <dgm:cxn modelId="{13D156E0-3C07-4AC6-B5B3-376F3D8AC40A}" type="presOf" srcId="{3F647A26-A8F5-44C8-BED9-85ADAAFE5AC5}" destId="{3DB08A22-265E-4858-9C29-F4AF0A050C31}" srcOrd="0" destOrd="0" presId="urn:microsoft.com/office/officeart/2008/layout/SquareAccentList"/>
    <dgm:cxn modelId="{185E0374-BD23-4DC2-A1D6-0B1BA88CF0F4}" srcId="{6482A991-16CF-481C-9E4D-7B96696B024C}" destId="{65B0F630-C8FA-4F70-8CC0-18FC3FED442A}" srcOrd="7" destOrd="0" parTransId="{36389389-64B6-428F-B8A6-1D5E16069D2A}" sibTransId="{EFFC8393-6096-462D-B4D2-E7CB02DB5746}"/>
    <dgm:cxn modelId="{D6152458-F9A9-45AD-B684-1EED17993D25}" srcId="{44DC0CBC-3051-49C5-8CDE-47551A14B68A}" destId="{3F647A26-A8F5-44C8-BED9-85ADAAFE5AC5}" srcOrd="5" destOrd="0" parTransId="{23614154-D4C2-4A94-9B7C-F41C31AF0FC7}" sibTransId="{EB91D630-D1FF-45E9-8FF1-2E30C8196510}"/>
    <dgm:cxn modelId="{C066FA30-6657-4EE4-938F-2DD20415E611}" srcId="{6482A991-16CF-481C-9E4D-7B96696B024C}" destId="{F7CF1662-4F09-4128-8B49-128CC717FFCD}" srcOrd="1" destOrd="0" parTransId="{84EC4B69-1CB6-442F-8340-E006908A40BE}" sibTransId="{F6FE5015-ABC7-4E91-A4B9-FE6FF86D46CF}"/>
    <dgm:cxn modelId="{5740AB81-1ECB-4D31-B24F-7062DC174ED0}" srcId="{44DC0CBC-3051-49C5-8CDE-47551A14B68A}" destId="{7B99ECDC-3DB8-4AA7-9795-B5891F46DCE0}" srcOrd="4" destOrd="0" parTransId="{51C0F522-53B0-49BF-960F-898D14A94812}" sibTransId="{16879FE1-75A2-40FF-8D73-4FC59B85A8FB}"/>
    <dgm:cxn modelId="{0026CC2B-313B-40CC-90E4-D4AD59E0E3E7}" type="presOf" srcId="{F7CF1662-4F09-4128-8B49-128CC717FFCD}" destId="{793476B9-58A2-43CB-B3A2-BECD19106308}" srcOrd="0" destOrd="0" presId="urn:microsoft.com/office/officeart/2008/layout/SquareAccentList"/>
    <dgm:cxn modelId="{6330AC71-B738-4B91-BCEF-49DBC5C5D7E6}" type="presOf" srcId="{7327BE8C-5596-4D99-B85D-25427A641174}" destId="{503119F9-3C1E-49D0-AD40-EA59EA710D1E}" srcOrd="0" destOrd="0" presId="urn:microsoft.com/office/officeart/2008/layout/SquareAccentList"/>
    <dgm:cxn modelId="{8D26D170-92DB-47F6-BB56-A845B6B53C7E}" type="presOf" srcId="{6482A991-16CF-481C-9E4D-7B96696B024C}" destId="{3CBD8DE4-1B16-44D6-8141-83CEF81D6DC0}" srcOrd="0" destOrd="0" presId="urn:microsoft.com/office/officeart/2008/layout/SquareAccentList"/>
    <dgm:cxn modelId="{0EAACDD6-847F-4884-8B17-AA208F0751E7}" srcId="{6482A991-16CF-481C-9E4D-7B96696B024C}" destId="{756496B3-FD4D-4330-A5C3-A0578E1E2165}" srcOrd="6" destOrd="0" parTransId="{375F7C43-8879-40F9-8F60-E2D6F212E3E2}" sibTransId="{8C83990F-32E8-47F8-BF22-57B63E103D83}"/>
    <dgm:cxn modelId="{CCE18260-B805-443F-BF85-CB92699120CA}" srcId="{44DC0CBC-3051-49C5-8CDE-47551A14B68A}" destId="{86F60F98-6CB6-4F8F-929F-B43B99E4768C}" srcOrd="3" destOrd="0" parTransId="{33AB0DBA-1E8F-4A1F-B628-67A5EF8B1060}" sibTransId="{6369CE68-4605-442C-86FA-1716E1CBD4B4}"/>
    <dgm:cxn modelId="{43FA0E4B-CACC-4E64-B597-B0920EF6BD05}" type="presOf" srcId="{63CF3FF6-44CE-44A0-BC21-A3E9A008D184}" destId="{732C6119-1C33-4034-9C77-51DD61F7017B}" srcOrd="0" destOrd="0" presId="urn:microsoft.com/office/officeart/2008/layout/SquareAccentList"/>
    <dgm:cxn modelId="{E62B2430-3AE5-4412-ADEC-F01CB8FD1BB6}" type="presOf" srcId="{EF302DBE-CCA0-4B8C-AFB8-DB4755AE0352}" destId="{14BF887F-1F1C-4EE0-B519-85CFE96D3E45}" srcOrd="0" destOrd="0" presId="urn:microsoft.com/office/officeart/2008/layout/SquareAccentList"/>
    <dgm:cxn modelId="{BDA25C7E-B3C7-4615-8815-E8C84F7C6BD9}" type="presOf" srcId="{86F60F98-6CB6-4F8F-929F-B43B99E4768C}" destId="{C872BC5A-174F-4F59-B2BE-72908E83C8D9}" srcOrd="0" destOrd="0" presId="urn:microsoft.com/office/officeart/2008/layout/SquareAccentList"/>
    <dgm:cxn modelId="{903586FA-45FC-434C-9DA4-3EB9B7C88F00}" type="presOf" srcId="{44DC0CBC-3051-49C5-8CDE-47551A14B68A}" destId="{543CCEFA-1631-4E11-8854-F88D70BCBAD2}" srcOrd="0" destOrd="0" presId="urn:microsoft.com/office/officeart/2008/layout/SquareAccentList"/>
    <dgm:cxn modelId="{6ACEF6F2-C472-489B-B7DB-7C1F8F014EE0}" srcId="{6482A991-16CF-481C-9E4D-7B96696B024C}" destId="{5C87AA31-3E4B-4051-B781-6B376B3462FB}" srcOrd="0" destOrd="0" parTransId="{383DBA15-5F00-437D-8389-EC79443B5707}" sibTransId="{0DBE3E4E-02BD-4469-A684-0E9615EC632B}"/>
    <dgm:cxn modelId="{3040CCCF-7DC0-4382-B0D5-C38A8F15654B}" type="presOf" srcId="{7B99ECDC-3DB8-4AA7-9795-B5891F46DCE0}" destId="{183D8357-A5AA-4A82-8EA5-323D4BB2FFE2}" srcOrd="0" destOrd="0" presId="urn:microsoft.com/office/officeart/2008/layout/SquareAccentList"/>
    <dgm:cxn modelId="{9F589E6D-A879-4925-9E58-E813430850A9}" srcId="{76C8E0A0-AC5F-4F5C-A2CF-8414A5AB5403}" destId="{6482A991-16CF-481C-9E4D-7B96696B024C}" srcOrd="0" destOrd="0" parTransId="{78EC252E-18EC-49E4-B80F-6F601D57156B}" sibTransId="{3CEEA48B-82B3-40C5-98CC-588FCD9B2EC5}"/>
    <dgm:cxn modelId="{304003B7-98BD-493E-ABCA-BFC524273470}" type="presOf" srcId="{65B0F630-C8FA-4F70-8CC0-18FC3FED442A}" destId="{3D0BEE7D-53FE-4A86-ABB3-B09F8F519605}" srcOrd="0" destOrd="0" presId="urn:microsoft.com/office/officeart/2008/layout/SquareAccentList"/>
    <dgm:cxn modelId="{7584ADB0-4CD0-419A-BEB6-041BD26A3722}" srcId="{44DC0CBC-3051-49C5-8CDE-47551A14B68A}" destId="{CBD95498-D9BC-409B-8632-CE9B56712860}" srcOrd="2" destOrd="0" parTransId="{0A45F7BC-92DA-48F8-BFB7-79BC969D8148}" sibTransId="{0EF13196-479F-4F3A-9BF4-AEC8612F56D2}"/>
    <dgm:cxn modelId="{1612D20D-A0A4-4308-85F2-D3EF1B2ED030}" srcId="{44DC0CBC-3051-49C5-8CDE-47551A14B68A}" destId="{EF302DBE-CCA0-4B8C-AFB8-DB4755AE0352}" srcOrd="1" destOrd="0" parTransId="{CBF3FF5A-9537-4943-BF76-515F705D8169}" sibTransId="{C6DB3586-DEDA-4B13-943A-FDA251037B49}"/>
    <dgm:cxn modelId="{688A5083-D35C-4CD8-BD01-08D0065F1609}" type="presOf" srcId="{EDD84FD8-4372-40CC-99BD-3F84881573AF}" destId="{451861CF-2717-4F3F-BE3E-0D031487F2E5}" srcOrd="0" destOrd="0" presId="urn:microsoft.com/office/officeart/2008/layout/SquareAccentList"/>
    <dgm:cxn modelId="{CC46DA45-7133-4179-A7BB-1D1BC2712D7D}" type="presParOf" srcId="{89A625F3-DC81-4C81-86FF-C56ACD33F7FE}" destId="{D8EAE71C-B9C8-4972-8AC4-0D846136CBAE}" srcOrd="0" destOrd="0" presId="urn:microsoft.com/office/officeart/2008/layout/SquareAccentList"/>
    <dgm:cxn modelId="{34080AE8-3EE0-4405-A5A2-5986E632D0F5}" type="presParOf" srcId="{D8EAE71C-B9C8-4972-8AC4-0D846136CBAE}" destId="{9C986C83-A742-416B-9F21-2D331632A702}" srcOrd="0" destOrd="0" presId="urn:microsoft.com/office/officeart/2008/layout/SquareAccentList"/>
    <dgm:cxn modelId="{E8549E24-9FC0-430F-9F3C-304ED3A316E8}" type="presParOf" srcId="{9C986C83-A742-416B-9F21-2D331632A702}" destId="{DF5C3EEE-C2BF-4A35-A1DD-151C3931FDB7}" srcOrd="0" destOrd="0" presId="urn:microsoft.com/office/officeart/2008/layout/SquareAccentList"/>
    <dgm:cxn modelId="{C96A39BE-B269-4D0D-BB7E-9DCA13C6DE5F}" type="presParOf" srcId="{9C986C83-A742-416B-9F21-2D331632A702}" destId="{3DB20A9C-5F74-4A48-B0C9-8E53CC77C753}" srcOrd="1" destOrd="0" presId="urn:microsoft.com/office/officeart/2008/layout/SquareAccentList"/>
    <dgm:cxn modelId="{1BF95866-31F0-480B-A517-15A7A25DF18E}" type="presParOf" srcId="{9C986C83-A742-416B-9F21-2D331632A702}" destId="{3CBD8DE4-1B16-44D6-8141-83CEF81D6DC0}" srcOrd="2" destOrd="0" presId="urn:microsoft.com/office/officeart/2008/layout/SquareAccentList"/>
    <dgm:cxn modelId="{B2001BA6-8A75-424F-B55F-1F482FDF4B3B}" type="presParOf" srcId="{D8EAE71C-B9C8-4972-8AC4-0D846136CBAE}" destId="{03B47ABE-4180-4A80-938A-D7F7AD07EE80}" srcOrd="1" destOrd="0" presId="urn:microsoft.com/office/officeart/2008/layout/SquareAccentList"/>
    <dgm:cxn modelId="{8563974D-65B8-4572-8957-91CDE0DCDF80}" type="presParOf" srcId="{03B47ABE-4180-4A80-938A-D7F7AD07EE80}" destId="{E4CC46FA-85BE-4355-88BF-0587E01AAE02}" srcOrd="0" destOrd="0" presId="urn:microsoft.com/office/officeart/2008/layout/SquareAccentList"/>
    <dgm:cxn modelId="{117A529A-EA1A-42E8-B22E-D2C68042375D}" type="presParOf" srcId="{E4CC46FA-85BE-4355-88BF-0587E01AAE02}" destId="{A45A295E-1EC5-4C81-84B6-F445FA05E61E}" srcOrd="0" destOrd="0" presId="urn:microsoft.com/office/officeart/2008/layout/SquareAccentList"/>
    <dgm:cxn modelId="{D1577457-7E1B-436B-9335-ED1CDA039144}" type="presParOf" srcId="{E4CC46FA-85BE-4355-88BF-0587E01AAE02}" destId="{8293EEAD-334D-46D8-B4A4-795D614A6C9D}" srcOrd="1" destOrd="0" presId="urn:microsoft.com/office/officeart/2008/layout/SquareAccentList"/>
    <dgm:cxn modelId="{07FFFFF4-74D8-4C69-A1C4-4BE0BE4DDCF4}" type="presParOf" srcId="{03B47ABE-4180-4A80-938A-D7F7AD07EE80}" destId="{899F20A7-0E55-4685-9AB1-B9C839A1A87A}" srcOrd="1" destOrd="0" presId="urn:microsoft.com/office/officeart/2008/layout/SquareAccentList"/>
    <dgm:cxn modelId="{15857F41-9D78-4EF0-A048-E0BE19C24F89}" type="presParOf" srcId="{899F20A7-0E55-4685-9AB1-B9C839A1A87A}" destId="{C2012318-F91F-4AC2-A188-1A5EED15F216}" srcOrd="0" destOrd="0" presId="urn:microsoft.com/office/officeart/2008/layout/SquareAccentList"/>
    <dgm:cxn modelId="{3D7E5FA0-B985-452D-A60A-A3EA7076EC4A}" type="presParOf" srcId="{899F20A7-0E55-4685-9AB1-B9C839A1A87A}" destId="{793476B9-58A2-43CB-B3A2-BECD19106308}" srcOrd="1" destOrd="0" presId="urn:microsoft.com/office/officeart/2008/layout/SquareAccentList"/>
    <dgm:cxn modelId="{D9668188-F7D0-481C-B5A8-F5BD5A6A976F}" type="presParOf" srcId="{03B47ABE-4180-4A80-938A-D7F7AD07EE80}" destId="{A37CF8C8-6348-4DB4-8E87-4CE9AFD433B1}" srcOrd="2" destOrd="0" presId="urn:microsoft.com/office/officeart/2008/layout/SquareAccentList"/>
    <dgm:cxn modelId="{12FEC3FB-2ACD-4BA2-8F42-B2E797ADA22D}" type="presParOf" srcId="{A37CF8C8-6348-4DB4-8E87-4CE9AFD433B1}" destId="{702F009B-6EF1-4B37-90BD-4EDA16574656}" srcOrd="0" destOrd="0" presId="urn:microsoft.com/office/officeart/2008/layout/SquareAccentList"/>
    <dgm:cxn modelId="{F1476609-8158-492A-BADF-60E4F5DB1D72}" type="presParOf" srcId="{A37CF8C8-6348-4DB4-8E87-4CE9AFD433B1}" destId="{9F57D405-E3AF-4F3E-BC7D-AE57D88726A5}" srcOrd="1" destOrd="0" presId="urn:microsoft.com/office/officeart/2008/layout/SquareAccentList"/>
    <dgm:cxn modelId="{FCE877C9-37BE-468C-ABD3-E4E0BE941D8A}" type="presParOf" srcId="{03B47ABE-4180-4A80-938A-D7F7AD07EE80}" destId="{DE7A9643-3225-49FE-A1F2-8B0C6B93F146}" srcOrd="3" destOrd="0" presId="urn:microsoft.com/office/officeart/2008/layout/SquareAccentList"/>
    <dgm:cxn modelId="{AF41CFA2-2DCB-48EE-A49D-13876DCB1D75}" type="presParOf" srcId="{DE7A9643-3225-49FE-A1F2-8B0C6B93F146}" destId="{A20748CF-0627-4BAD-BF1D-0C7DE1A69CD3}" srcOrd="0" destOrd="0" presId="urn:microsoft.com/office/officeart/2008/layout/SquareAccentList"/>
    <dgm:cxn modelId="{44DDC940-4E22-4580-9A89-8573654E4E9F}" type="presParOf" srcId="{DE7A9643-3225-49FE-A1F2-8B0C6B93F146}" destId="{1265FB8C-277D-4A23-A373-20BEF64D5641}" srcOrd="1" destOrd="0" presId="urn:microsoft.com/office/officeart/2008/layout/SquareAccentList"/>
    <dgm:cxn modelId="{7A1A8941-8CF1-4148-A00F-50F547E78424}" type="presParOf" srcId="{03B47ABE-4180-4A80-938A-D7F7AD07EE80}" destId="{145787A6-AC5C-4386-8419-2B8C78CB59A6}" srcOrd="4" destOrd="0" presId="urn:microsoft.com/office/officeart/2008/layout/SquareAccentList"/>
    <dgm:cxn modelId="{F679600F-C9C4-4DB3-A9B1-DC09D2CB7941}" type="presParOf" srcId="{145787A6-AC5C-4386-8419-2B8C78CB59A6}" destId="{4DC84B04-E279-40A7-BA08-692CA7B2824E}" srcOrd="0" destOrd="0" presId="urn:microsoft.com/office/officeart/2008/layout/SquareAccentList"/>
    <dgm:cxn modelId="{305DC24C-9BC6-4462-8A6D-24F985FBE2A5}" type="presParOf" srcId="{145787A6-AC5C-4386-8419-2B8C78CB59A6}" destId="{125ECF32-DC11-4E24-9999-85010EB47322}" srcOrd="1" destOrd="0" presId="urn:microsoft.com/office/officeart/2008/layout/SquareAccentList"/>
    <dgm:cxn modelId="{D64FACEA-ACE6-44CB-883B-A066087FA420}" type="presParOf" srcId="{03B47ABE-4180-4A80-938A-D7F7AD07EE80}" destId="{B48141D0-6AEF-42D7-9F4D-67831C0F9735}" srcOrd="5" destOrd="0" presId="urn:microsoft.com/office/officeart/2008/layout/SquareAccentList"/>
    <dgm:cxn modelId="{D1F64B47-2282-4BF9-A134-9EBC5F9B43F6}" type="presParOf" srcId="{B48141D0-6AEF-42D7-9F4D-67831C0F9735}" destId="{3D50EF4E-3A82-4AE1-94ED-3F8D81599260}" srcOrd="0" destOrd="0" presId="urn:microsoft.com/office/officeart/2008/layout/SquareAccentList"/>
    <dgm:cxn modelId="{B0FE9DC1-4F3D-464B-A0AB-FDC295C0DCC2}" type="presParOf" srcId="{B48141D0-6AEF-42D7-9F4D-67831C0F9735}" destId="{503119F9-3C1E-49D0-AD40-EA59EA710D1E}" srcOrd="1" destOrd="0" presId="urn:microsoft.com/office/officeart/2008/layout/SquareAccentList"/>
    <dgm:cxn modelId="{288C7761-ECF7-4E5D-8EAD-C674C9F33900}" type="presParOf" srcId="{03B47ABE-4180-4A80-938A-D7F7AD07EE80}" destId="{E181C8F2-9433-48D3-B633-BC29BF2B008B}" srcOrd="6" destOrd="0" presId="urn:microsoft.com/office/officeart/2008/layout/SquareAccentList"/>
    <dgm:cxn modelId="{78D3906B-4DB4-4159-BE0C-1FCD6564E1AC}" type="presParOf" srcId="{E181C8F2-9433-48D3-B633-BC29BF2B008B}" destId="{2569A09E-BFD5-4DAA-A10D-234059F2E8C5}" srcOrd="0" destOrd="0" presId="urn:microsoft.com/office/officeart/2008/layout/SquareAccentList"/>
    <dgm:cxn modelId="{9B024C67-E64C-4880-B83C-A36FB22FA0B3}" type="presParOf" srcId="{E181C8F2-9433-48D3-B633-BC29BF2B008B}" destId="{97A7FA93-BD0E-4D74-BCB8-C77F839B4D01}" srcOrd="1" destOrd="0" presId="urn:microsoft.com/office/officeart/2008/layout/SquareAccentList"/>
    <dgm:cxn modelId="{C24665EB-190D-4A41-AC71-5C5A8B97796D}" type="presParOf" srcId="{03B47ABE-4180-4A80-938A-D7F7AD07EE80}" destId="{EF542274-84FB-41F5-9D61-B4905FFE0CF8}" srcOrd="7" destOrd="0" presId="urn:microsoft.com/office/officeart/2008/layout/SquareAccentList"/>
    <dgm:cxn modelId="{309D4199-E9DC-4763-9A09-3470200386D6}" type="presParOf" srcId="{EF542274-84FB-41F5-9D61-B4905FFE0CF8}" destId="{74F3AAA8-666C-42DA-8E1B-7553E191098E}" srcOrd="0" destOrd="0" presId="urn:microsoft.com/office/officeart/2008/layout/SquareAccentList"/>
    <dgm:cxn modelId="{3DD91FDC-2C14-4DA7-AFAE-F017A6FABDAC}" type="presParOf" srcId="{EF542274-84FB-41F5-9D61-B4905FFE0CF8}" destId="{3D0BEE7D-53FE-4A86-ABB3-B09F8F519605}" srcOrd="1" destOrd="0" presId="urn:microsoft.com/office/officeart/2008/layout/SquareAccentList"/>
    <dgm:cxn modelId="{BBE835A7-21C1-48E0-81B9-34A3EFEDE176}" type="presParOf" srcId="{89A625F3-DC81-4C81-86FF-C56ACD33F7FE}" destId="{52C778B5-C2D1-40FF-BC52-DD979311BE34}" srcOrd="1" destOrd="0" presId="urn:microsoft.com/office/officeart/2008/layout/SquareAccentList"/>
    <dgm:cxn modelId="{9A45CECC-E92D-4A61-9F1F-032B6F4E5C4A}" type="presParOf" srcId="{52C778B5-C2D1-40FF-BC52-DD979311BE34}" destId="{CBE93171-7EE8-4B58-B998-D85F955645F8}" srcOrd="0" destOrd="0" presId="urn:microsoft.com/office/officeart/2008/layout/SquareAccentList"/>
    <dgm:cxn modelId="{F36854B5-3F52-4124-B119-B2FE040B3ABB}" type="presParOf" srcId="{CBE93171-7EE8-4B58-B998-D85F955645F8}" destId="{CFE3CEB8-C8D1-445F-A9D6-0F23645CE17A}" srcOrd="0" destOrd="0" presId="urn:microsoft.com/office/officeart/2008/layout/SquareAccentList"/>
    <dgm:cxn modelId="{42D64DA7-5FCA-446D-BAF0-E1BBC0DFF0C7}" type="presParOf" srcId="{CBE93171-7EE8-4B58-B998-D85F955645F8}" destId="{4A8686BD-7EDF-4857-BDDD-7656B130E387}" srcOrd="1" destOrd="0" presId="urn:microsoft.com/office/officeart/2008/layout/SquareAccentList"/>
    <dgm:cxn modelId="{D1F6F779-A82A-4DF8-A14A-704ED6A055DE}" type="presParOf" srcId="{CBE93171-7EE8-4B58-B998-D85F955645F8}" destId="{543CCEFA-1631-4E11-8854-F88D70BCBAD2}" srcOrd="2" destOrd="0" presId="urn:microsoft.com/office/officeart/2008/layout/SquareAccentList"/>
    <dgm:cxn modelId="{6049F190-135D-49E8-9128-E1A7DA3B099E}" type="presParOf" srcId="{52C778B5-C2D1-40FF-BC52-DD979311BE34}" destId="{A0FE2822-0661-4FBD-99F0-8877ED882070}" srcOrd="1" destOrd="0" presId="urn:microsoft.com/office/officeart/2008/layout/SquareAccentList"/>
    <dgm:cxn modelId="{48698EF8-16F1-4CF5-A3A3-20A25E954091}" type="presParOf" srcId="{A0FE2822-0661-4FBD-99F0-8877ED882070}" destId="{1C6652D9-F3E3-4809-AC75-F11217E013F7}" srcOrd="0" destOrd="0" presId="urn:microsoft.com/office/officeart/2008/layout/SquareAccentList"/>
    <dgm:cxn modelId="{3CE1B792-9033-4D42-98DF-3029D03EAD8A}" type="presParOf" srcId="{1C6652D9-F3E3-4809-AC75-F11217E013F7}" destId="{357EE00D-471C-425A-AD8E-FDA22CD05B86}" srcOrd="0" destOrd="0" presId="urn:microsoft.com/office/officeart/2008/layout/SquareAccentList"/>
    <dgm:cxn modelId="{7A95A697-3689-44C5-8D0A-D3CF67AC7A00}" type="presParOf" srcId="{1C6652D9-F3E3-4809-AC75-F11217E013F7}" destId="{451861CF-2717-4F3F-BE3E-0D031487F2E5}" srcOrd="1" destOrd="0" presId="urn:microsoft.com/office/officeart/2008/layout/SquareAccentList"/>
    <dgm:cxn modelId="{73BBB1EC-9B04-4301-855C-057DB2464869}" type="presParOf" srcId="{A0FE2822-0661-4FBD-99F0-8877ED882070}" destId="{F66819FE-3F19-4ED8-ACC9-6CADE2AE8D6D}" srcOrd="1" destOrd="0" presId="urn:microsoft.com/office/officeart/2008/layout/SquareAccentList"/>
    <dgm:cxn modelId="{4AD2AD59-8CD5-431B-8284-0EEE34AD7D71}" type="presParOf" srcId="{F66819FE-3F19-4ED8-ACC9-6CADE2AE8D6D}" destId="{9E5933D5-13DA-4BF4-A219-95EA9F388E91}" srcOrd="0" destOrd="0" presId="urn:microsoft.com/office/officeart/2008/layout/SquareAccentList"/>
    <dgm:cxn modelId="{A38DD804-BC2E-4403-9DF8-83029CF5E3D0}" type="presParOf" srcId="{F66819FE-3F19-4ED8-ACC9-6CADE2AE8D6D}" destId="{14BF887F-1F1C-4EE0-B519-85CFE96D3E45}" srcOrd="1" destOrd="0" presId="urn:microsoft.com/office/officeart/2008/layout/SquareAccentList"/>
    <dgm:cxn modelId="{9AE7AD4D-2262-4D4C-91BB-C7447A20A5A0}" type="presParOf" srcId="{A0FE2822-0661-4FBD-99F0-8877ED882070}" destId="{C6C22E80-3BBC-4FAC-AEEE-2C95FF6CBB33}" srcOrd="2" destOrd="0" presId="urn:microsoft.com/office/officeart/2008/layout/SquareAccentList"/>
    <dgm:cxn modelId="{F7436A1C-37BF-43DB-B431-79077E023E55}" type="presParOf" srcId="{C6C22E80-3BBC-4FAC-AEEE-2C95FF6CBB33}" destId="{8468E69C-7352-47A7-9ADF-3CF1F910C361}" srcOrd="0" destOrd="0" presId="urn:microsoft.com/office/officeart/2008/layout/SquareAccentList"/>
    <dgm:cxn modelId="{8061E132-1000-41C2-AC1D-EB4C00DD19B4}" type="presParOf" srcId="{C6C22E80-3BBC-4FAC-AEEE-2C95FF6CBB33}" destId="{24D66060-0B46-4269-B9F9-8463BF5241C8}" srcOrd="1" destOrd="0" presId="urn:microsoft.com/office/officeart/2008/layout/SquareAccentList"/>
    <dgm:cxn modelId="{4A8F4793-47B2-441D-9993-1639DA05FAAC}" type="presParOf" srcId="{A0FE2822-0661-4FBD-99F0-8877ED882070}" destId="{0FCDA44C-2398-4E18-9629-71E32A8A6AF6}" srcOrd="3" destOrd="0" presId="urn:microsoft.com/office/officeart/2008/layout/SquareAccentList"/>
    <dgm:cxn modelId="{4E9F111E-E963-464A-B496-78521CDECF23}" type="presParOf" srcId="{0FCDA44C-2398-4E18-9629-71E32A8A6AF6}" destId="{CEDB98F1-7C13-4123-A6D2-B11CD0189313}" srcOrd="0" destOrd="0" presId="urn:microsoft.com/office/officeart/2008/layout/SquareAccentList"/>
    <dgm:cxn modelId="{EBC20A09-A35C-4269-BC70-78DE80FB23DB}" type="presParOf" srcId="{0FCDA44C-2398-4E18-9629-71E32A8A6AF6}" destId="{C872BC5A-174F-4F59-B2BE-72908E83C8D9}" srcOrd="1" destOrd="0" presId="urn:microsoft.com/office/officeart/2008/layout/SquareAccentList"/>
    <dgm:cxn modelId="{2A814B5D-AF04-4AE2-B500-D81BBA702408}" type="presParOf" srcId="{A0FE2822-0661-4FBD-99F0-8877ED882070}" destId="{E3347D88-C582-46CF-B936-16292C8D61C5}" srcOrd="4" destOrd="0" presId="urn:microsoft.com/office/officeart/2008/layout/SquareAccentList"/>
    <dgm:cxn modelId="{72035464-3ACB-410A-A9C0-5EACD81F1796}" type="presParOf" srcId="{E3347D88-C582-46CF-B936-16292C8D61C5}" destId="{1F705ED9-9ECE-45FC-8A8E-54346AB14E5A}" srcOrd="0" destOrd="0" presId="urn:microsoft.com/office/officeart/2008/layout/SquareAccentList"/>
    <dgm:cxn modelId="{E203EE04-73EC-4A23-A0D7-ECB4AB369636}" type="presParOf" srcId="{E3347D88-C582-46CF-B936-16292C8D61C5}" destId="{183D8357-A5AA-4A82-8EA5-323D4BB2FFE2}" srcOrd="1" destOrd="0" presId="urn:microsoft.com/office/officeart/2008/layout/SquareAccentList"/>
    <dgm:cxn modelId="{EA554571-9CE3-4594-AE6D-D25924F4541E}" type="presParOf" srcId="{A0FE2822-0661-4FBD-99F0-8877ED882070}" destId="{6EDE24D2-04C6-4590-AB36-C1995E2F7F4F}" srcOrd="5" destOrd="0" presId="urn:microsoft.com/office/officeart/2008/layout/SquareAccentList"/>
    <dgm:cxn modelId="{DE84CF13-F1D3-44C5-AFCC-EF7B4D65CE74}" type="presParOf" srcId="{6EDE24D2-04C6-4590-AB36-C1995E2F7F4F}" destId="{BD75DF42-0978-4860-B523-3C51A2084A24}" srcOrd="0" destOrd="0" presId="urn:microsoft.com/office/officeart/2008/layout/SquareAccentList"/>
    <dgm:cxn modelId="{683F52F1-C6BC-4126-B655-34751C20BBF3}" type="presParOf" srcId="{6EDE24D2-04C6-4590-AB36-C1995E2F7F4F}" destId="{3DB08A22-265E-4858-9C29-F4AF0A050C31}" srcOrd="1" destOrd="0" presId="urn:microsoft.com/office/officeart/2008/layout/SquareAccentList"/>
    <dgm:cxn modelId="{B9E06FAD-D459-4FA2-9A72-1A543885DE73}" type="presParOf" srcId="{A0FE2822-0661-4FBD-99F0-8877ED882070}" destId="{4B9B3B97-A1F0-49A8-92B2-6E9E0E0F768A}" srcOrd="6" destOrd="0" presId="urn:microsoft.com/office/officeart/2008/layout/SquareAccentList"/>
    <dgm:cxn modelId="{4440FD53-2FC1-4010-8993-4D74B54C6521}" type="presParOf" srcId="{4B9B3B97-A1F0-49A8-92B2-6E9E0E0F768A}" destId="{2C138C02-79B5-41BB-9623-23756F8C4CA8}" srcOrd="0" destOrd="0" presId="urn:microsoft.com/office/officeart/2008/layout/SquareAccentList"/>
    <dgm:cxn modelId="{7D4C3D35-1612-48BA-BB12-8984FE81C948}" type="presParOf" srcId="{4B9B3B97-A1F0-49A8-92B2-6E9E0E0F768A}" destId="{732C6119-1C33-4034-9C77-51DD61F7017B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45C70A-A3F1-4B26-82F6-457CFAE9D9C3}">
      <dsp:nvSpPr>
        <dsp:cNvPr id="0" name=""/>
        <dsp:cNvSpPr/>
      </dsp:nvSpPr>
      <dsp:spPr>
        <a:xfrm rot="5400000">
          <a:off x="3621405" y="-1293891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latin typeface="Arial" pitchFamily="34" charset="0"/>
              <a:cs typeface="Arial" pitchFamily="34" charset="0"/>
            </a:rPr>
            <a:t>Sobre la Seguridad de las Tecnologías de la Información y la Comunicación y la Defensa del Ciberespacio Nacional.</a:t>
          </a:r>
          <a:endParaRPr lang="es-ES" sz="1800" kern="1200" dirty="0"/>
        </a:p>
      </dsp:txBody>
      <dsp:txXfrm rot="-5400000">
        <a:off x="2194561" y="184100"/>
        <a:ext cx="3850293" cy="945456"/>
      </dsp:txXfrm>
    </dsp:sp>
    <dsp:sp modelId="{D39DF2DC-DA5D-475C-AD1A-94DEC7E53777}">
      <dsp:nvSpPr>
        <dsp:cNvPr id="0" name=""/>
        <dsp:cNvSpPr/>
      </dsp:nvSpPr>
      <dsp:spPr>
        <a:xfrm>
          <a:off x="0" y="1984"/>
          <a:ext cx="2194560" cy="13096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latin typeface="Arial" pitchFamily="34" charset="0"/>
              <a:cs typeface="Arial" pitchFamily="34" charset="0"/>
            </a:rPr>
            <a:t>Decreto 360</a:t>
          </a:r>
          <a:endParaRPr lang="es-ES" sz="2400" kern="1200" dirty="0"/>
        </a:p>
      </dsp:txBody>
      <dsp:txXfrm>
        <a:off x="63934" y="65918"/>
        <a:ext cx="2066692" cy="1181819"/>
      </dsp:txXfrm>
    </dsp:sp>
    <dsp:sp modelId="{377279C4-40A8-4C75-9C3A-E09420B58AB5}">
      <dsp:nvSpPr>
        <dsp:cNvPr id="0" name=""/>
        <dsp:cNvSpPr/>
      </dsp:nvSpPr>
      <dsp:spPr>
        <a:xfrm rot="5400000">
          <a:off x="3621405" y="81279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>
              <a:latin typeface="Arial" pitchFamily="34" charset="0"/>
              <a:cs typeface="Arial" pitchFamily="34" charset="0"/>
            </a:rPr>
            <a:t>Reglamento de Seguridad de las Tecnologías de la Información y la Comunicación.</a:t>
          </a:r>
          <a:endParaRPr lang="es-ES" sz="1900" kern="1200" dirty="0"/>
        </a:p>
      </dsp:txBody>
      <dsp:txXfrm rot="-5400000">
        <a:off x="2194561" y="1559271"/>
        <a:ext cx="3850293" cy="945456"/>
      </dsp:txXfrm>
    </dsp:sp>
    <dsp:sp modelId="{22975CFA-A3C5-4E21-9F05-A0E34BCAC8CC}">
      <dsp:nvSpPr>
        <dsp:cNvPr id="0" name=""/>
        <dsp:cNvSpPr/>
      </dsp:nvSpPr>
      <dsp:spPr>
        <a:xfrm>
          <a:off x="0" y="1377156"/>
          <a:ext cx="2194560" cy="13096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latin typeface="Arial" pitchFamily="34" charset="0"/>
              <a:cs typeface="Arial" pitchFamily="34" charset="0"/>
            </a:rPr>
            <a:t>Resolución 128/2019 </a:t>
          </a:r>
        </a:p>
      </dsp:txBody>
      <dsp:txXfrm>
        <a:off x="63934" y="1441090"/>
        <a:ext cx="2066692" cy="1181819"/>
      </dsp:txXfrm>
    </dsp:sp>
    <dsp:sp modelId="{D5CFF85E-9833-4E2F-89BF-BB42C77E0731}">
      <dsp:nvSpPr>
        <dsp:cNvPr id="0" name=""/>
        <dsp:cNvSpPr/>
      </dsp:nvSpPr>
      <dsp:spPr>
        <a:xfrm rot="5400000">
          <a:off x="3621405" y="1456451"/>
          <a:ext cx="104775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alpha val="90000"/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>
              <a:latin typeface="Arial" pitchFamily="34" charset="0"/>
              <a:cs typeface="Arial" pitchFamily="34" charset="0"/>
            </a:rPr>
            <a:t>Metodología para la gestión de la seguridad informática. </a:t>
          </a:r>
          <a:endParaRPr lang="es-ES" sz="1900" kern="1200" dirty="0"/>
        </a:p>
      </dsp:txBody>
      <dsp:txXfrm rot="-5400000">
        <a:off x="2194561" y="2934443"/>
        <a:ext cx="3850293" cy="945456"/>
      </dsp:txXfrm>
    </dsp:sp>
    <dsp:sp modelId="{3A90D1D3-2F78-417C-AC6E-915374388225}">
      <dsp:nvSpPr>
        <dsp:cNvPr id="0" name=""/>
        <dsp:cNvSpPr/>
      </dsp:nvSpPr>
      <dsp:spPr>
        <a:xfrm>
          <a:off x="0" y="2752328"/>
          <a:ext cx="2194560" cy="13096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latin typeface="Arial" pitchFamily="34" charset="0"/>
              <a:cs typeface="Arial" pitchFamily="34" charset="0"/>
            </a:rPr>
            <a:t>Resolución 129/2019 </a:t>
          </a:r>
        </a:p>
      </dsp:txBody>
      <dsp:txXfrm>
        <a:off x="63934" y="2816262"/>
        <a:ext cx="2066692" cy="11818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5C3EEE-C2BF-4A35-A1DD-151C3931FDB7}">
      <dsp:nvSpPr>
        <dsp:cNvPr id="0" name=""/>
        <dsp:cNvSpPr/>
      </dsp:nvSpPr>
      <dsp:spPr>
        <a:xfrm>
          <a:off x="1501290" y="547784"/>
          <a:ext cx="2591912" cy="304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B20A9C-5F74-4A48-B0C9-8E53CC77C753}">
      <dsp:nvSpPr>
        <dsp:cNvPr id="0" name=""/>
        <dsp:cNvSpPr/>
      </dsp:nvSpPr>
      <dsp:spPr>
        <a:xfrm>
          <a:off x="1501290" y="662303"/>
          <a:ext cx="190411" cy="1904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BD8DE4-1B16-44D6-8141-83CEF81D6DC0}">
      <dsp:nvSpPr>
        <dsp:cNvPr id="0" name=""/>
        <dsp:cNvSpPr/>
      </dsp:nvSpPr>
      <dsp:spPr>
        <a:xfrm>
          <a:off x="1501290" y="0"/>
          <a:ext cx="2591912" cy="547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smtClean="0"/>
            <a:t> </a:t>
          </a:r>
          <a:endParaRPr lang="es-ES" sz="3300" kern="1200" dirty="0"/>
        </a:p>
      </dsp:txBody>
      <dsp:txXfrm>
        <a:off x="1501290" y="0"/>
        <a:ext cx="2591912" cy="547784"/>
      </dsp:txXfrm>
    </dsp:sp>
    <dsp:sp modelId="{A45A295E-1EC5-4C81-84B6-F445FA05E61E}">
      <dsp:nvSpPr>
        <dsp:cNvPr id="0" name=""/>
        <dsp:cNvSpPr/>
      </dsp:nvSpPr>
      <dsp:spPr>
        <a:xfrm>
          <a:off x="1501290" y="1106146"/>
          <a:ext cx="190406" cy="190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93EEAD-334D-46D8-B4A4-795D614A6C9D}">
      <dsp:nvSpPr>
        <dsp:cNvPr id="0" name=""/>
        <dsp:cNvSpPr/>
      </dsp:nvSpPr>
      <dsp:spPr>
        <a:xfrm>
          <a:off x="1682724" y="979430"/>
          <a:ext cx="2410478" cy="443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" pitchFamily="34" charset="0"/>
              <a:cs typeface="Arial" pitchFamily="34" charset="0"/>
            </a:rPr>
            <a:t>Empresa  de Productos Lácteos</a:t>
          </a:r>
          <a:endParaRPr lang="es-ES" sz="1200" b="1" kern="1200" dirty="0">
            <a:latin typeface="Arial" pitchFamily="34" charset="0"/>
            <a:cs typeface="Arial" pitchFamily="34" charset="0"/>
          </a:endParaRPr>
        </a:p>
      </dsp:txBody>
      <dsp:txXfrm>
        <a:off x="1682724" y="979430"/>
        <a:ext cx="2410478" cy="443838"/>
      </dsp:txXfrm>
    </dsp:sp>
    <dsp:sp modelId="{C2012318-F91F-4AC2-A188-1A5EED15F216}">
      <dsp:nvSpPr>
        <dsp:cNvPr id="0" name=""/>
        <dsp:cNvSpPr/>
      </dsp:nvSpPr>
      <dsp:spPr>
        <a:xfrm>
          <a:off x="1501290" y="1549984"/>
          <a:ext cx="190406" cy="190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3476B9-58A2-43CB-B3A2-BECD19106308}">
      <dsp:nvSpPr>
        <dsp:cNvPr id="0" name=""/>
        <dsp:cNvSpPr/>
      </dsp:nvSpPr>
      <dsp:spPr>
        <a:xfrm>
          <a:off x="1682724" y="1423268"/>
          <a:ext cx="2410478" cy="443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" pitchFamily="34" charset="0"/>
              <a:cs typeface="Arial" pitchFamily="34" charset="0"/>
            </a:rPr>
            <a:t>Empresa Cubana del Pan</a:t>
          </a:r>
          <a:endParaRPr lang="es-ES" sz="1200" b="1" kern="1200" dirty="0">
            <a:latin typeface="Arial" pitchFamily="34" charset="0"/>
            <a:cs typeface="Arial" pitchFamily="34" charset="0"/>
          </a:endParaRPr>
        </a:p>
      </dsp:txBody>
      <dsp:txXfrm>
        <a:off x="1682724" y="1423268"/>
        <a:ext cx="2410478" cy="443838"/>
      </dsp:txXfrm>
    </dsp:sp>
    <dsp:sp modelId="{702F009B-6EF1-4B37-90BD-4EDA16574656}">
      <dsp:nvSpPr>
        <dsp:cNvPr id="0" name=""/>
        <dsp:cNvSpPr/>
      </dsp:nvSpPr>
      <dsp:spPr>
        <a:xfrm>
          <a:off x="1501290" y="1993822"/>
          <a:ext cx="190406" cy="190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57D405-E3AF-4F3E-BC7D-AE57D88726A5}">
      <dsp:nvSpPr>
        <dsp:cNvPr id="0" name=""/>
        <dsp:cNvSpPr/>
      </dsp:nvSpPr>
      <dsp:spPr>
        <a:xfrm>
          <a:off x="1682724" y="1867106"/>
          <a:ext cx="2410478" cy="443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" pitchFamily="34" charset="0"/>
              <a:cs typeface="Arial" pitchFamily="34" charset="0"/>
            </a:rPr>
            <a:t>Frutas Selectas</a:t>
          </a:r>
          <a:endParaRPr lang="es-ES" sz="1200" b="1" kern="1200" dirty="0">
            <a:latin typeface="Arial" pitchFamily="34" charset="0"/>
            <a:cs typeface="Arial" pitchFamily="34" charset="0"/>
          </a:endParaRPr>
        </a:p>
      </dsp:txBody>
      <dsp:txXfrm>
        <a:off x="1682724" y="1867106"/>
        <a:ext cx="2410478" cy="443838"/>
      </dsp:txXfrm>
    </dsp:sp>
    <dsp:sp modelId="{A20748CF-0627-4BAD-BF1D-0C7DE1A69CD3}">
      <dsp:nvSpPr>
        <dsp:cNvPr id="0" name=""/>
        <dsp:cNvSpPr/>
      </dsp:nvSpPr>
      <dsp:spPr>
        <a:xfrm>
          <a:off x="1501290" y="2437660"/>
          <a:ext cx="190406" cy="190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65FB8C-277D-4A23-A373-20BEF64D5641}">
      <dsp:nvSpPr>
        <dsp:cNvPr id="0" name=""/>
        <dsp:cNvSpPr/>
      </dsp:nvSpPr>
      <dsp:spPr>
        <a:xfrm>
          <a:off x="1682724" y="2310944"/>
          <a:ext cx="2410478" cy="443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" pitchFamily="34" charset="0"/>
              <a:cs typeface="Arial" pitchFamily="34" charset="0"/>
            </a:rPr>
            <a:t>Dirección Provincial de Cultura</a:t>
          </a:r>
          <a:endParaRPr lang="es-ES" sz="1200" b="1" kern="1200" dirty="0">
            <a:latin typeface="Arial" pitchFamily="34" charset="0"/>
            <a:cs typeface="Arial" pitchFamily="34" charset="0"/>
          </a:endParaRPr>
        </a:p>
      </dsp:txBody>
      <dsp:txXfrm>
        <a:off x="1682724" y="2310944"/>
        <a:ext cx="2410478" cy="443838"/>
      </dsp:txXfrm>
    </dsp:sp>
    <dsp:sp modelId="{4DC84B04-E279-40A7-BA08-692CA7B2824E}">
      <dsp:nvSpPr>
        <dsp:cNvPr id="0" name=""/>
        <dsp:cNvSpPr/>
      </dsp:nvSpPr>
      <dsp:spPr>
        <a:xfrm>
          <a:off x="1501290" y="2881498"/>
          <a:ext cx="190406" cy="190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5ECF32-DC11-4E24-9999-85010EB47322}">
      <dsp:nvSpPr>
        <dsp:cNvPr id="0" name=""/>
        <dsp:cNvSpPr/>
      </dsp:nvSpPr>
      <dsp:spPr>
        <a:xfrm>
          <a:off x="1682724" y="2754782"/>
          <a:ext cx="2410478" cy="443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err="1" smtClean="0">
              <a:latin typeface="Arial" pitchFamily="34" charset="0"/>
              <a:cs typeface="Arial" pitchFamily="34" charset="0"/>
            </a:rPr>
            <a:t>Pescahol</a:t>
          </a:r>
          <a:endParaRPr lang="es-ES" sz="1200" b="1" kern="1200" dirty="0">
            <a:latin typeface="Arial" pitchFamily="34" charset="0"/>
            <a:cs typeface="Arial" pitchFamily="34" charset="0"/>
          </a:endParaRPr>
        </a:p>
      </dsp:txBody>
      <dsp:txXfrm>
        <a:off x="1682724" y="2754782"/>
        <a:ext cx="2410478" cy="443838"/>
      </dsp:txXfrm>
    </dsp:sp>
    <dsp:sp modelId="{3D50EF4E-3A82-4AE1-94ED-3F8D81599260}">
      <dsp:nvSpPr>
        <dsp:cNvPr id="0" name=""/>
        <dsp:cNvSpPr/>
      </dsp:nvSpPr>
      <dsp:spPr>
        <a:xfrm>
          <a:off x="1501290" y="3325336"/>
          <a:ext cx="190406" cy="190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3119F9-3C1E-49D0-AD40-EA59EA710D1E}">
      <dsp:nvSpPr>
        <dsp:cNvPr id="0" name=""/>
        <dsp:cNvSpPr/>
      </dsp:nvSpPr>
      <dsp:spPr>
        <a:xfrm>
          <a:off x="1682724" y="3198620"/>
          <a:ext cx="2410478" cy="443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" pitchFamily="34" charset="0"/>
              <a:cs typeface="Arial" pitchFamily="34" charset="0"/>
            </a:rPr>
            <a:t>UEB Gráfica de Holguín</a:t>
          </a:r>
          <a:endParaRPr lang="es-ES" sz="1200" b="1" kern="1200" dirty="0">
            <a:latin typeface="Arial" pitchFamily="34" charset="0"/>
            <a:cs typeface="Arial" pitchFamily="34" charset="0"/>
          </a:endParaRPr>
        </a:p>
      </dsp:txBody>
      <dsp:txXfrm>
        <a:off x="1682724" y="3198620"/>
        <a:ext cx="2410478" cy="443838"/>
      </dsp:txXfrm>
    </dsp:sp>
    <dsp:sp modelId="{2569A09E-BFD5-4DAA-A10D-234059F2E8C5}">
      <dsp:nvSpPr>
        <dsp:cNvPr id="0" name=""/>
        <dsp:cNvSpPr/>
      </dsp:nvSpPr>
      <dsp:spPr>
        <a:xfrm>
          <a:off x="1501290" y="3769174"/>
          <a:ext cx="190406" cy="190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A7FA93-BD0E-4D74-BCB8-C77F839B4D01}">
      <dsp:nvSpPr>
        <dsp:cNvPr id="0" name=""/>
        <dsp:cNvSpPr/>
      </dsp:nvSpPr>
      <dsp:spPr>
        <a:xfrm>
          <a:off x="1682724" y="3642459"/>
          <a:ext cx="2410478" cy="443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err="1" smtClean="0">
              <a:latin typeface="Arial" pitchFamily="34" charset="0"/>
              <a:cs typeface="Arial" pitchFamily="34" charset="0"/>
            </a:rPr>
            <a:t>Numa</a:t>
          </a:r>
          <a:endParaRPr lang="es-ES" sz="1200" b="1" kern="1200" dirty="0">
            <a:latin typeface="Arial" pitchFamily="34" charset="0"/>
            <a:cs typeface="Arial" pitchFamily="34" charset="0"/>
          </a:endParaRPr>
        </a:p>
      </dsp:txBody>
      <dsp:txXfrm>
        <a:off x="1682724" y="3642459"/>
        <a:ext cx="2410478" cy="443838"/>
      </dsp:txXfrm>
    </dsp:sp>
    <dsp:sp modelId="{74F3AAA8-666C-42DA-8E1B-7553E191098E}">
      <dsp:nvSpPr>
        <dsp:cNvPr id="0" name=""/>
        <dsp:cNvSpPr/>
      </dsp:nvSpPr>
      <dsp:spPr>
        <a:xfrm>
          <a:off x="1501290" y="4213012"/>
          <a:ext cx="190406" cy="190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0BEE7D-53FE-4A86-ABB3-B09F8F519605}">
      <dsp:nvSpPr>
        <dsp:cNvPr id="0" name=""/>
        <dsp:cNvSpPr/>
      </dsp:nvSpPr>
      <dsp:spPr>
        <a:xfrm>
          <a:off x="1682724" y="4086297"/>
          <a:ext cx="2410478" cy="443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" pitchFamily="34" charset="0"/>
              <a:cs typeface="Arial" pitchFamily="34" charset="0"/>
            </a:rPr>
            <a:t>UEB </a:t>
          </a:r>
          <a:r>
            <a:rPr lang="es-ES" sz="1200" b="1" kern="1200" dirty="0" err="1" smtClean="0">
              <a:latin typeface="Arial" pitchFamily="34" charset="0"/>
              <a:cs typeface="Arial" pitchFamily="34" charset="0"/>
            </a:rPr>
            <a:t>Recape</a:t>
          </a:r>
          <a:endParaRPr lang="es-ES" sz="1200" b="1" kern="1200" dirty="0">
            <a:latin typeface="Arial" pitchFamily="34" charset="0"/>
            <a:cs typeface="Arial" pitchFamily="34" charset="0"/>
          </a:endParaRPr>
        </a:p>
      </dsp:txBody>
      <dsp:txXfrm>
        <a:off x="1682724" y="4086297"/>
        <a:ext cx="2410478" cy="443838"/>
      </dsp:txXfrm>
    </dsp:sp>
    <dsp:sp modelId="{CFE3CEB8-C8D1-445F-A9D6-0F23645CE17A}">
      <dsp:nvSpPr>
        <dsp:cNvPr id="0" name=""/>
        <dsp:cNvSpPr/>
      </dsp:nvSpPr>
      <dsp:spPr>
        <a:xfrm>
          <a:off x="4222797" y="547784"/>
          <a:ext cx="2591912" cy="304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8686BD-7EDF-4857-BDDD-7656B130E387}">
      <dsp:nvSpPr>
        <dsp:cNvPr id="0" name=""/>
        <dsp:cNvSpPr/>
      </dsp:nvSpPr>
      <dsp:spPr>
        <a:xfrm>
          <a:off x="4222797" y="662303"/>
          <a:ext cx="190411" cy="1904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3CCEFA-1631-4E11-8854-F88D70BCBAD2}">
      <dsp:nvSpPr>
        <dsp:cNvPr id="0" name=""/>
        <dsp:cNvSpPr/>
      </dsp:nvSpPr>
      <dsp:spPr>
        <a:xfrm>
          <a:off x="4222797" y="0"/>
          <a:ext cx="2591912" cy="547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smtClean="0"/>
            <a:t> </a:t>
          </a:r>
          <a:endParaRPr lang="es-ES" sz="3300" kern="1200" dirty="0"/>
        </a:p>
      </dsp:txBody>
      <dsp:txXfrm>
        <a:off x="4222797" y="0"/>
        <a:ext cx="2591912" cy="547784"/>
      </dsp:txXfrm>
    </dsp:sp>
    <dsp:sp modelId="{357EE00D-471C-425A-AD8E-FDA22CD05B86}">
      <dsp:nvSpPr>
        <dsp:cNvPr id="0" name=""/>
        <dsp:cNvSpPr/>
      </dsp:nvSpPr>
      <dsp:spPr>
        <a:xfrm>
          <a:off x="4222797" y="1106146"/>
          <a:ext cx="190406" cy="190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861CF-2717-4F3F-BE3E-0D031487F2E5}">
      <dsp:nvSpPr>
        <dsp:cNvPr id="0" name=""/>
        <dsp:cNvSpPr/>
      </dsp:nvSpPr>
      <dsp:spPr>
        <a:xfrm>
          <a:off x="4404231" y="979430"/>
          <a:ext cx="2410478" cy="443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smtClean="0">
              <a:latin typeface="Arial" pitchFamily="34" charset="0"/>
              <a:cs typeface="Arial" pitchFamily="34" charset="0"/>
            </a:rPr>
            <a:t>Comercio Holguí</a:t>
          </a:r>
          <a:r>
            <a:rPr lang="es-ES" sz="1000" kern="1200" smtClean="0"/>
            <a:t>n</a:t>
          </a:r>
          <a:endParaRPr lang="es-ES" sz="1000" kern="1200" dirty="0"/>
        </a:p>
      </dsp:txBody>
      <dsp:txXfrm>
        <a:off x="4404231" y="979430"/>
        <a:ext cx="2410478" cy="443838"/>
      </dsp:txXfrm>
    </dsp:sp>
    <dsp:sp modelId="{9E5933D5-13DA-4BF4-A219-95EA9F388E91}">
      <dsp:nvSpPr>
        <dsp:cNvPr id="0" name=""/>
        <dsp:cNvSpPr/>
      </dsp:nvSpPr>
      <dsp:spPr>
        <a:xfrm>
          <a:off x="4222797" y="1549984"/>
          <a:ext cx="190406" cy="190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BF887F-1F1C-4EE0-B519-85CFE96D3E45}">
      <dsp:nvSpPr>
        <dsp:cNvPr id="0" name=""/>
        <dsp:cNvSpPr/>
      </dsp:nvSpPr>
      <dsp:spPr>
        <a:xfrm>
          <a:off x="4404231" y="1423268"/>
          <a:ext cx="2410478" cy="443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" pitchFamily="34" charset="0"/>
              <a:cs typeface="Arial" pitchFamily="34" charset="0"/>
            </a:rPr>
            <a:t>Empresa Provincial de Alojamiento y Gastronomía</a:t>
          </a:r>
          <a:endParaRPr lang="es-ES" sz="1200" b="1" kern="1200" dirty="0">
            <a:latin typeface="Arial" pitchFamily="34" charset="0"/>
            <a:cs typeface="Arial" pitchFamily="34" charset="0"/>
          </a:endParaRPr>
        </a:p>
      </dsp:txBody>
      <dsp:txXfrm>
        <a:off x="4404231" y="1423268"/>
        <a:ext cx="2410478" cy="443838"/>
      </dsp:txXfrm>
    </dsp:sp>
    <dsp:sp modelId="{8468E69C-7352-47A7-9ADF-3CF1F910C361}">
      <dsp:nvSpPr>
        <dsp:cNvPr id="0" name=""/>
        <dsp:cNvSpPr/>
      </dsp:nvSpPr>
      <dsp:spPr>
        <a:xfrm>
          <a:off x="4222797" y="1993822"/>
          <a:ext cx="190406" cy="190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D66060-0B46-4269-B9F9-8463BF5241C8}">
      <dsp:nvSpPr>
        <dsp:cNvPr id="0" name=""/>
        <dsp:cNvSpPr/>
      </dsp:nvSpPr>
      <dsp:spPr>
        <a:xfrm>
          <a:off x="4404231" y="1867106"/>
          <a:ext cx="2410478" cy="443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" pitchFamily="34" charset="0"/>
              <a:cs typeface="Arial" pitchFamily="34" charset="0"/>
            </a:rPr>
            <a:t>Empresa Municipal de Alojamiento y Gastronomía</a:t>
          </a:r>
          <a:endParaRPr lang="es-ES" sz="1200" b="1" kern="1200" dirty="0">
            <a:latin typeface="Arial" pitchFamily="34" charset="0"/>
            <a:cs typeface="Arial" pitchFamily="34" charset="0"/>
          </a:endParaRPr>
        </a:p>
      </dsp:txBody>
      <dsp:txXfrm>
        <a:off x="4404231" y="1867106"/>
        <a:ext cx="2410478" cy="443838"/>
      </dsp:txXfrm>
    </dsp:sp>
    <dsp:sp modelId="{CEDB98F1-7C13-4123-A6D2-B11CD0189313}">
      <dsp:nvSpPr>
        <dsp:cNvPr id="0" name=""/>
        <dsp:cNvSpPr/>
      </dsp:nvSpPr>
      <dsp:spPr>
        <a:xfrm>
          <a:off x="4222797" y="2437660"/>
          <a:ext cx="190406" cy="190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72BC5A-174F-4F59-B2BE-72908E83C8D9}">
      <dsp:nvSpPr>
        <dsp:cNvPr id="0" name=""/>
        <dsp:cNvSpPr/>
      </dsp:nvSpPr>
      <dsp:spPr>
        <a:xfrm>
          <a:off x="4404231" y="2310944"/>
          <a:ext cx="2410478" cy="443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" pitchFamily="34" charset="0"/>
              <a:cs typeface="Arial" pitchFamily="34" charset="0"/>
            </a:rPr>
            <a:t>Poder Popular Provincial</a:t>
          </a:r>
          <a:endParaRPr lang="es-ES" sz="1200" b="1" kern="1200" dirty="0">
            <a:latin typeface="Arial" pitchFamily="34" charset="0"/>
            <a:cs typeface="Arial" pitchFamily="34" charset="0"/>
          </a:endParaRPr>
        </a:p>
      </dsp:txBody>
      <dsp:txXfrm>
        <a:off x="4404231" y="2310944"/>
        <a:ext cx="2410478" cy="443838"/>
      </dsp:txXfrm>
    </dsp:sp>
    <dsp:sp modelId="{1F705ED9-9ECE-45FC-8A8E-54346AB14E5A}">
      <dsp:nvSpPr>
        <dsp:cNvPr id="0" name=""/>
        <dsp:cNvSpPr/>
      </dsp:nvSpPr>
      <dsp:spPr>
        <a:xfrm>
          <a:off x="4222797" y="2881498"/>
          <a:ext cx="190406" cy="190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3D8357-A5AA-4A82-8EA5-323D4BB2FFE2}">
      <dsp:nvSpPr>
        <dsp:cNvPr id="0" name=""/>
        <dsp:cNvSpPr/>
      </dsp:nvSpPr>
      <dsp:spPr>
        <a:xfrm>
          <a:off x="4404231" y="2754782"/>
          <a:ext cx="2410478" cy="443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" pitchFamily="34" charset="0"/>
              <a:cs typeface="Arial" pitchFamily="34" charset="0"/>
            </a:rPr>
            <a:t>Empresa Operadores de Contenedores</a:t>
          </a:r>
          <a:endParaRPr lang="es-ES" sz="1200" b="1" kern="1200" dirty="0">
            <a:latin typeface="Arial" pitchFamily="34" charset="0"/>
            <a:cs typeface="Arial" pitchFamily="34" charset="0"/>
          </a:endParaRPr>
        </a:p>
      </dsp:txBody>
      <dsp:txXfrm>
        <a:off x="4404231" y="2754782"/>
        <a:ext cx="2410478" cy="443838"/>
      </dsp:txXfrm>
    </dsp:sp>
    <dsp:sp modelId="{BD75DF42-0978-4860-B523-3C51A2084A24}">
      <dsp:nvSpPr>
        <dsp:cNvPr id="0" name=""/>
        <dsp:cNvSpPr/>
      </dsp:nvSpPr>
      <dsp:spPr>
        <a:xfrm>
          <a:off x="4222797" y="3325336"/>
          <a:ext cx="190406" cy="190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08A22-265E-4858-9C29-F4AF0A050C31}">
      <dsp:nvSpPr>
        <dsp:cNvPr id="0" name=""/>
        <dsp:cNvSpPr/>
      </dsp:nvSpPr>
      <dsp:spPr>
        <a:xfrm>
          <a:off x="4404231" y="3198620"/>
          <a:ext cx="2410478" cy="443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" pitchFamily="34" charset="0"/>
              <a:cs typeface="Arial" pitchFamily="34" charset="0"/>
            </a:rPr>
            <a:t>Empresa de Acueducto y Alcantarillado</a:t>
          </a:r>
          <a:endParaRPr lang="es-ES" sz="1200" b="1" kern="1200" dirty="0">
            <a:latin typeface="Arial" pitchFamily="34" charset="0"/>
            <a:cs typeface="Arial" pitchFamily="34" charset="0"/>
          </a:endParaRPr>
        </a:p>
      </dsp:txBody>
      <dsp:txXfrm>
        <a:off x="4404231" y="3198620"/>
        <a:ext cx="2410478" cy="443838"/>
      </dsp:txXfrm>
    </dsp:sp>
    <dsp:sp modelId="{2C138C02-79B5-41BB-9623-23756F8C4CA8}">
      <dsp:nvSpPr>
        <dsp:cNvPr id="0" name=""/>
        <dsp:cNvSpPr/>
      </dsp:nvSpPr>
      <dsp:spPr>
        <a:xfrm>
          <a:off x="4222797" y="3769174"/>
          <a:ext cx="190406" cy="1904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2C6119-1C33-4034-9C77-51DD61F7017B}">
      <dsp:nvSpPr>
        <dsp:cNvPr id="0" name=""/>
        <dsp:cNvSpPr/>
      </dsp:nvSpPr>
      <dsp:spPr>
        <a:xfrm>
          <a:off x="4404231" y="3642459"/>
          <a:ext cx="2410478" cy="4438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1" kern="1200" dirty="0" smtClean="0">
              <a:latin typeface="Arial" pitchFamily="34" charset="0"/>
              <a:cs typeface="Arial" pitchFamily="34" charset="0"/>
            </a:rPr>
            <a:t>Delegación CITMA</a:t>
          </a:r>
          <a:endParaRPr lang="es-ES" sz="1200" b="1" kern="1200" dirty="0">
            <a:latin typeface="Arial" pitchFamily="34" charset="0"/>
            <a:cs typeface="Arial" pitchFamily="34" charset="0"/>
          </a:endParaRPr>
        </a:p>
      </dsp:txBody>
      <dsp:txXfrm>
        <a:off x="4404231" y="3642459"/>
        <a:ext cx="2410478" cy="443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6509-36E9-4FCC-8152-CAC029756754}" type="datetimeFigureOut">
              <a:rPr lang="es-ES" smtClean="0"/>
              <a:pPr/>
              <a:t>18/05/2023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702D-8AC5-4D8A-9E29-49A3988008F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6509-36E9-4FCC-8152-CAC029756754}" type="datetimeFigureOut">
              <a:rPr lang="es-ES" smtClean="0"/>
              <a:pPr/>
              <a:t>18/05/2023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702D-8AC5-4D8A-9E29-49A3988008F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6509-36E9-4FCC-8152-CAC029756754}" type="datetimeFigureOut">
              <a:rPr lang="es-ES" smtClean="0"/>
              <a:pPr/>
              <a:t>18/05/2023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702D-8AC5-4D8A-9E29-49A3988008F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6509-36E9-4FCC-8152-CAC029756754}" type="datetimeFigureOut">
              <a:rPr lang="es-ES" smtClean="0"/>
              <a:pPr/>
              <a:t>18/05/2023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702D-8AC5-4D8A-9E29-49A3988008F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6509-36E9-4FCC-8152-CAC029756754}" type="datetimeFigureOut">
              <a:rPr lang="es-ES" smtClean="0"/>
              <a:pPr/>
              <a:t>18/05/2023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702D-8AC5-4D8A-9E29-49A3988008F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6509-36E9-4FCC-8152-CAC029756754}" type="datetimeFigureOut">
              <a:rPr lang="es-ES" smtClean="0"/>
              <a:pPr/>
              <a:t>18/05/2023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702D-8AC5-4D8A-9E29-49A3988008F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6509-36E9-4FCC-8152-CAC029756754}" type="datetimeFigureOut">
              <a:rPr lang="es-ES" smtClean="0"/>
              <a:pPr/>
              <a:t>18/05/2023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702D-8AC5-4D8A-9E29-49A3988008F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6509-36E9-4FCC-8152-CAC029756754}" type="datetimeFigureOut">
              <a:rPr lang="es-ES" smtClean="0"/>
              <a:pPr/>
              <a:t>18/05/2023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702D-8AC5-4D8A-9E29-49A3988008F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6509-36E9-4FCC-8152-CAC029756754}" type="datetimeFigureOut">
              <a:rPr lang="es-ES" smtClean="0"/>
              <a:pPr/>
              <a:t>18/05/2023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702D-8AC5-4D8A-9E29-49A3988008F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6509-36E9-4FCC-8152-CAC029756754}" type="datetimeFigureOut">
              <a:rPr lang="es-ES" smtClean="0"/>
              <a:pPr/>
              <a:t>18/05/2023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E702D-8AC5-4D8A-9E29-49A3988008F0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6509-36E9-4FCC-8152-CAC029756754}" type="datetimeFigureOut">
              <a:rPr lang="es-ES" smtClean="0"/>
              <a:pPr/>
              <a:t>18/05/2023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2E702D-8AC5-4D8A-9E29-49A3988008F0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E86509-36E9-4FCC-8152-CAC029756754}" type="datetimeFigureOut">
              <a:rPr lang="es-ES" smtClean="0"/>
              <a:pPr/>
              <a:t>18/05/2023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E702D-8AC5-4D8A-9E29-49A3988008F0}" type="slidenum">
              <a:rPr lang="es-ES" smtClean="0"/>
              <a:pPr/>
              <a:t>‹Nº›</a:t>
            </a:fld>
            <a:endParaRPr lang="es-ES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186755" y="1000108"/>
            <a:ext cx="693651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La ciberseguridad </a:t>
            </a:r>
            <a:r>
              <a:rPr lang="es-ES" sz="5400" b="1" cap="none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en </a:t>
            </a:r>
          </a:p>
          <a:p>
            <a:pPr algn="ctr"/>
            <a:r>
              <a:rPr lang="es-ES" sz="5400" b="1" cap="none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Holguín </a:t>
            </a:r>
            <a:r>
              <a:rPr lang="es-ES" sz="5400" b="1" cap="none" spc="-15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en </a:t>
            </a:r>
            <a:r>
              <a:rPr lang="es-ES" sz="5400" b="1" cap="none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cs typeface="Arial" pitchFamily="34" charset="0"/>
              </a:rPr>
              <a:t>2022-2023</a:t>
            </a:r>
            <a:endParaRPr lang="es-ES" sz="5400" b="1" cap="none" spc="-15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3 Imagen" descr="REDE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928934"/>
            <a:ext cx="6768485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42844" y="862596"/>
            <a:ext cx="8775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¿Qué es la ciberseguridad?</a:t>
            </a:r>
            <a:endParaRPr lang="es-E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28" name="AutoShape 4" descr="Seguridad de la Información: Historia, Terminología y Campo de acción"/>
          <p:cNvSpPr>
            <a:spLocks noChangeAspect="1" noChangeArrowheads="1"/>
          </p:cNvSpPr>
          <p:nvPr/>
        </p:nvSpPr>
        <p:spPr bwMode="auto">
          <a:xfrm>
            <a:off x="155575" y="-2719388"/>
            <a:ext cx="7905750" cy="567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4" name="Picture 4" descr="F:\Para Conferencia\Imagenes\ciberespaci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5339" y="2090756"/>
            <a:ext cx="7905751" cy="3981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73238" y="857232"/>
            <a:ext cx="858504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Base  legal  vigente</a:t>
            </a:r>
            <a:r>
              <a:rPr lang="es-ES" sz="4400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</a:t>
            </a:r>
            <a:r>
              <a:rPr lang="es-ES" sz="4400" b="1" cap="none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para  el  uso  de  las  TIC</a:t>
            </a:r>
            <a:endParaRPr lang="es-ES" sz="4400" b="1" cap="none" spc="-15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1547834" y="235743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1000100" y="2500306"/>
            <a:ext cx="2214578" cy="928694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Escaneos y test de penetración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5 Conector recto de flecha"/>
          <p:cNvCxnSpPr>
            <a:stCxn id="3" idx="3"/>
          </p:cNvCxnSpPr>
          <p:nvPr/>
        </p:nvCxnSpPr>
        <p:spPr>
          <a:xfrm flipV="1">
            <a:off x="3214678" y="2928934"/>
            <a:ext cx="1785950" cy="35719"/>
          </a:xfrm>
          <a:prstGeom prst="straightConnector1">
            <a:avLst/>
          </a:prstGeom>
          <a:ln w="38100">
            <a:solidFill>
              <a:schemeClr val="accent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Elipse"/>
          <p:cNvSpPr/>
          <p:nvPr/>
        </p:nvSpPr>
        <p:spPr>
          <a:xfrm>
            <a:off x="5072066" y="2285992"/>
            <a:ext cx="2643206" cy="1214446"/>
          </a:xfrm>
          <a:prstGeom prst="ellips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(3)</a:t>
            </a: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Vulnerabilidades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571472" y="748239"/>
            <a:ext cx="800097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Situación  de  la  provincia  </a:t>
            </a:r>
            <a:r>
              <a:rPr lang="es-ES" sz="4000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Holguín</a:t>
            </a:r>
          </a:p>
          <a:p>
            <a:pPr algn="ctr"/>
            <a:r>
              <a:rPr lang="es-ES" sz="4000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  </a:t>
            </a:r>
            <a:r>
              <a:rPr lang="es-ES" sz="4000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2022-2023</a:t>
            </a:r>
            <a:endParaRPr lang="es-ES" sz="4000" b="1" cap="none" spc="-15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3286116" y="3714752"/>
            <a:ext cx="2571768" cy="785818"/>
          </a:xfrm>
          <a:prstGeom prst="round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(11)</a:t>
            </a: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Incidentes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500034" y="5357826"/>
            <a:ext cx="1571636" cy="928694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Virus Informáticos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2143108" y="5357826"/>
            <a:ext cx="1571636" cy="928694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Ataques por fuerza bruta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3786182" y="5357826"/>
            <a:ext cx="1571636" cy="928694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Denegación de servicios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5429256" y="5357826"/>
            <a:ext cx="1571636" cy="928694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Pruebas o escaneos ilegales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7072330" y="5357826"/>
            <a:ext cx="1571636" cy="928694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Correos Hoax o Spam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24 Conector recto de flecha"/>
          <p:cNvCxnSpPr>
            <a:stCxn id="16" idx="2"/>
            <a:endCxn id="18" idx="0"/>
          </p:cNvCxnSpPr>
          <p:nvPr/>
        </p:nvCxnSpPr>
        <p:spPr>
          <a:xfrm rot="5400000">
            <a:off x="2500298" y="3286124"/>
            <a:ext cx="857256" cy="3286148"/>
          </a:xfrm>
          <a:prstGeom prst="straightConnector1">
            <a:avLst/>
          </a:prstGeom>
          <a:ln w="25400">
            <a:headEnd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stCxn id="16" idx="2"/>
            <a:endCxn id="19" idx="0"/>
          </p:cNvCxnSpPr>
          <p:nvPr/>
        </p:nvCxnSpPr>
        <p:spPr>
          <a:xfrm rot="5400000">
            <a:off x="3321835" y="4107661"/>
            <a:ext cx="857256" cy="1643074"/>
          </a:xfrm>
          <a:prstGeom prst="straightConnector1">
            <a:avLst/>
          </a:prstGeom>
          <a:ln w="254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>
            <a:stCxn id="16" idx="2"/>
            <a:endCxn id="21" idx="0"/>
          </p:cNvCxnSpPr>
          <p:nvPr/>
        </p:nvCxnSpPr>
        <p:spPr>
          <a:xfrm rot="5400000">
            <a:off x="4143372" y="4929198"/>
            <a:ext cx="857256" cy="1588"/>
          </a:xfrm>
          <a:prstGeom prst="straightConnector1">
            <a:avLst/>
          </a:prstGeom>
          <a:ln w="254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16" idx="2"/>
            <a:endCxn id="22" idx="0"/>
          </p:cNvCxnSpPr>
          <p:nvPr/>
        </p:nvCxnSpPr>
        <p:spPr>
          <a:xfrm rot="16200000" flipH="1">
            <a:off x="4964909" y="4107661"/>
            <a:ext cx="857256" cy="1643074"/>
          </a:xfrm>
          <a:prstGeom prst="straightConnector1">
            <a:avLst/>
          </a:prstGeom>
          <a:ln w="254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 de flecha"/>
          <p:cNvCxnSpPr>
            <a:stCxn id="16" idx="2"/>
            <a:endCxn id="24" idx="0"/>
          </p:cNvCxnSpPr>
          <p:nvPr/>
        </p:nvCxnSpPr>
        <p:spPr>
          <a:xfrm rot="16200000" flipH="1">
            <a:off x="5786446" y="3286124"/>
            <a:ext cx="857256" cy="3286148"/>
          </a:xfrm>
          <a:prstGeom prst="straightConnector1">
            <a:avLst/>
          </a:prstGeom>
          <a:ln w="254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71472" y="748239"/>
            <a:ext cx="800097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Situación  de  la  provincia  </a:t>
            </a:r>
            <a:r>
              <a:rPr lang="es-ES" sz="4000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Holguín</a:t>
            </a:r>
          </a:p>
          <a:p>
            <a:pPr algn="ctr"/>
            <a:r>
              <a:rPr lang="es-ES" sz="4000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  </a:t>
            </a:r>
            <a:r>
              <a:rPr lang="es-ES" sz="4000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2022-2023</a:t>
            </a:r>
            <a:endParaRPr lang="es-ES" sz="4000" b="1" cap="none" spc="-15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286116" y="2071678"/>
            <a:ext cx="2571768" cy="785818"/>
          </a:xfrm>
          <a:prstGeom prst="round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(11)</a:t>
            </a:r>
          </a:p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Trabajo preventivo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428596" y="3214686"/>
            <a:ext cx="1928826" cy="1000132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Asesoramientos y aclaraciones de dudas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500166" y="4500570"/>
            <a:ext cx="1928826" cy="1214446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Asesoramientos técnicos a administradores de redes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3786182" y="3857628"/>
            <a:ext cx="1571636" cy="928694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Consultas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5786446" y="5000636"/>
            <a:ext cx="1500198" cy="1214446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Revisión de Plan de Seguridad Informática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7072330" y="3714752"/>
            <a:ext cx="1571636" cy="928694"/>
          </a:xfrm>
          <a:prstGeom prst="round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Alertas masivas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10 Conector recto de flecha"/>
          <p:cNvCxnSpPr>
            <a:stCxn id="5" idx="2"/>
            <a:endCxn id="6" idx="0"/>
          </p:cNvCxnSpPr>
          <p:nvPr/>
        </p:nvCxnSpPr>
        <p:spPr>
          <a:xfrm rot="5400000">
            <a:off x="2803910" y="1446596"/>
            <a:ext cx="357190" cy="3178991"/>
          </a:xfrm>
          <a:prstGeom prst="straightConnector1">
            <a:avLst/>
          </a:prstGeom>
          <a:ln w="25400">
            <a:headEnd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5" idx="2"/>
            <a:endCxn id="7" idx="0"/>
          </p:cNvCxnSpPr>
          <p:nvPr/>
        </p:nvCxnSpPr>
        <p:spPr>
          <a:xfrm rot="5400000">
            <a:off x="2696753" y="2625323"/>
            <a:ext cx="1643074" cy="2107421"/>
          </a:xfrm>
          <a:prstGeom prst="straightConnector1">
            <a:avLst/>
          </a:prstGeom>
          <a:ln w="254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stCxn id="5" idx="2"/>
            <a:endCxn id="8" idx="0"/>
          </p:cNvCxnSpPr>
          <p:nvPr/>
        </p:nvCxnSpPr>
        <p:spPr>
          <a:xfrm rot="5400000">
            <a:off x="4071934" y="3357562"/>
            <a:ext cx="1000132" cy="1588"/>
          </a:xfrm>
          <a:prstGeom prst="straightConnector1">
            <a:avLst/>
          </a:prstGeom>
          <a:ln w="254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stCxn id="5" idx="2"/>
            <a:endCxn id="9" idx="0"/>
          </p:cNvCxnSpPr>
          <p:nvPr/>
        </p:nvCxnSpPr>
        <p:spPr>
          <a:xfrm rot="16200000" flipH="1">
            <a:off x="4482702" y="2946793"/>
            <a:ext cx="2143140" cy="1964545"/>
          </a:xfrm>
          <a:prstGeom prst="straightConnector1">
            <a:avLst/>
          </a:prstGeom>
          <a:ln w="254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5" idx="2"/>
            <a:endCxn id="10" idx="0"/>
          </p:cNvCxnSpPr>
          <p:nvPr/>
        </p:nvCxnSpPr>
        <p:spPr>
          <a:xfrm rot="16200000" flipH="1">
            <a:off x="5786446" y="1643050"/>
            <a:ext cx="857256" cy="3286148"/>
          </a:xfrm>
          <a:prstGeom prst="straightConnector1">
            <a:avLst/>
          </a:prstGeom>
          <a:ln w="2540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540535" y="748239"/>
            <a:ext cx="806284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Empresas  de  </a:t>
            </a:r>
            <a:r>
              <a:rPr lang="es-ES" sz="4000" b="1" cap="none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la  provincia  </a:t>
            </a:r>
            <a:r>
              <a:rPr lang="es-ES" sz="4000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Holguín</a:t>
            </a:r>
          </a:p>
          <a:p>
            <a:pPr algn="ctr"/>
            <a:r>
              <a:rPr lang="es-ES" sz="4000" b="1" spc="-15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q</a:t>
            </a:r>
            <a:r>
              <a:rPr lang="es-ES" sz="4000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ue han sido controladas </a:t>
            </a:r>
            <a:endParaRPr lang="es-ES" sz="4000" b="1" cap="none" spc="-15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142850202"/>
              </p:ext>
            </p:extLst>
          </p:nvPr>
        </p:nvGraphicFramePr>
        <p:xfrm>
          <a:off x="413958" y="1916832"/>
          <a:ext cx="8316000" cy="453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635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3232449598"/>
              </p:ext>
            </p:extLst>
          </p:nvPr>
        </p:nvGraphicFramePr>
        <p:xfrm>
          <a:off x="591688" y="2087702"/>
          <a:ext cx="7528920" cy="4290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2561350" y="2915652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6.67%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932987" y="420267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86.6%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71472" y="748239"/>
            <a:ext cx="800097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Situación  de  la  provincia  </a:t>
            </a:r>
            <a:r>
              <a:rPr lang="es-ES" sz="4000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Holguín</a:t>
            </a:r>
          </a:p>
          <a:p>
            <a:pPr algn="ctr"/>
            <a:r>
              <a:rPr lang="es-ES" sz="4000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en  </a:t>
            </a:r>
            <a:r>
              <a:rPr lang="es-ES" sz="4000" b="1" spc="-15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2022-2023</a:t>
            </a:r>
            <a:endParaRPr lang="es-ES" sz="4000" b="1" cap="none" spc="-15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077125" y="3203684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6.67%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928670"/>
            <a:ext cx="88582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spc="-3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Las principales problemáticas existentes en las entidades </a:t>
            </a:r>
            <a:r>
              <a:rPr lang="es-ES" sz="4000" b="1" spc="-3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endParaRPr lang="es-ES" sz="4000" b="1" cap="none" spc="-3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12716" y="2252108"/>
            <a:ext cx="80637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Falta de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preparación. 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Existencia de planes de seguridad informática que no son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efectivos.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Empleo rutinario de dispositivos externos </a:t>
            </a: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USB.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Deficiente configuración de las políticas de auditorías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locales.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Mala configuración de los servidores y servicios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implementados. 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Falta de actualización y desatención de los sistemas operativos y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softwares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Violaciones en las políticas de protección contra programas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malignos.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es-ES" sz="2000" dirty="0">
                <a:latin typeface="Arial" pitchFamily="34" charset="0"/>
                <a:cs typeface="Arial" pitchFamily="34" charset="0"/>
              </a:rPr>
              <a:t>Incumplimiento de lo establecido en relación con las salvas de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respaldo. 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37092" y="648282"/>
            <a:ext cx="45780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Conclusiones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074" name="Picture 2" descr="F:\Para Conferencia\Imagenes\clasif activo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1324342"/>
            <a:ext cx="6858048" cy="54622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416</TotalTime>
  <Words>301</Words>
  <Application>Microsoft Office PowerPoint</Application>
  <PresentationFormat>Presentación en pantalla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Flujo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Tania Oropesa Pupo</cp:lastModifiedBy>
  <cp:revision>111</cp:revision>
  <dcterms:created xsi:type="dcterms:W3CDTF">2020-11-25T18:11:09Z</dcterms:created>
  <dcterms:modified xsi:type="dcterms:W3CDTF">2023-05-18T22:42:37Z</dcterms:modified>
</cp:coreProperties>
</file>